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3"/>
    <p:sldId id="258" r:id="rId4"/>
    <p:sldId id="323" r:id="rId5"/>
    <p:sldId id="304" r:id="rId6"/>
    <p:sldId id="305" r:id="rId7"/>
    <p:sldId id="324" r:id="rId8"/>
    <p:sldId id="306" r:id="rId9"/>
    <p:sldId id="307" r:id="rId10"/>
    <p:sldId id="325" r:id="rId11"/>
    <p:sldId id="308" r:id="rId12"/>
    <p:sldId id="326" r:id="rId13"/>
    <p:sldId id="309" r:id="rId14"/>
    <p:sldId id="310" r:id="rId15"/>
    <p:sldId id="327" r:id="rId16"/>
    <p:sldId id="311" r:id="rId17"/>
    <p:sldId id="328" r:id="rId18"/>
    <p:sldId id="312" r:id="rId19"/>
    <p:sldId id="313" r:id="rId20"/>
    <p:sldId id="314" r:id="rId21"/>
    <p:sldId id="315" r:id="rId22"/>
    <p:sldId id="316" r:id="rId23"/>
    <p:sldId id="317" r:id="rId24"/>
    <p:sldId id="329" r:id="rId25"/>
    <p:sldId id="318" r:id="rId26"/>
    <p:sldId id="299" r:id="rId27"/>
  </p:sldIdLst>
  <p:sldSz cx="12192000" cy="68580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者" initials="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20"/>
    <p:restoredTop sz="94674"/>
  </p:normalViewPr>
  <p:slideViewPr>
    <p:cSldViewPr snapToGrid="0">
      <p:cViewPr varScale="1">
        <p:scale>
          <a:sx n="124" d="100"/>
          <a:sy n="124" d="100"/>
        </p:scale>
        <p:origin x="22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commentAuthors" Target="commentAuthors.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endParaRPr kumimoji="1"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endParaRPr kumimoji="1" lang="zh-CN" altLang="en-US"/>
          </a:p>
        </p:txBody>
      </p:sp>
      <p:sp>
        <p:nvSpPr>
          <p:cNvPr id="4" name="日期占位符 3"/>
          <p:cNvSpPr>
            <a:spLocks noGrp="1"/>
          </p:cNvSpPr>
          <p:nvPr>
            <p:ph type="dt" sz="half" idx="10"/>
          </p:nvPr>
        </p:nvSpPr>
        <p:spPr/>
        <p:txBody>
          <a:bodyPr/>
          <a:lstStyle/>
          <a:p>
            <a:fld id="{BDC48963-C8E2-1E4C-A771-F62A9F2C7DEC}"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14F1114B-15D0-654E-97CA-9E77F051A874}" type="slidenum">
              <a:rPr kumimoji="1" lang="zh-CN" altLang="en-US" smtClean="0"/>
            </a:fld>
            <a:endParaRPr kumimoji="1"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竖排文字占位符 2"/>
          <p:cNvSpPr>
            <a:spLocks noGrp="1"/>
          </p:cNvSpPr>
          <p:nvPr>
            <p:ph type="body" orient="vert" idx="1"/>
          </p:nvPr>
        </p:nvSpPr>
        <p:spPr/>
        <p:txBody>
          <a:bodyPr vert="eaVert"/>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10"/>
          </p:nvPr>
        </p:nvSpPr>
        <p:spPr/>
        <p:txBody>
          <a:bodyPr/>
          <a:lstStyle/>
          <a:p>
            <a:fld id="{BDC48963-C8E2-1E4C-A771-F62A9F2C7DEC}"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14F1114B-15D0-654E-97CA-9E77F051A874}" type="slidenum">
              <a:rPr kumimoji="1" lang="zh-CN" altLang="en-US" smtClean="0"/>
            </a:fld>
            <a:endParaRPr kumimoji="1"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a:t>单击此处编辑母版标题样式</a:t>
            </a:r>
            <a:endParaRPr kumimoji="1"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10"/>
          </p:nvPr>
        </p:nvSpPr>
        <p:spPr/>
        <p:txBody>
          <a:bodyPr/>
          <a:lstStyle/>
          <a:p>
            <a:fld id="{BDC48963-C8E2-1E4C-A771-F62A9F2C7DEC}"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14F1114B-15D0-654E-97CA-9E77F051A874}" type="slidenum">
              <a:rPr kumimoji="1" lang="zh-CN" altLang="en-US" smtClean="0"/>
            </a:fld>
            <a:endParaRPr kumimoji="1"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内容占位符 2"/>
          <p:cNvSpPr>
            <a:spLocks noGrp="1"/>
          </p:cNvSpPr>
          <p:nvPr>
            <p:ph idx="1"/>
          </p:nvPr>
        </p:nvSpPr>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10"/>
          </p:nvPr>
        </p:nvSpPr>
        <p:spPr/>
        <p:txBody>
          <a:bodyPr/>
          <a:lstStyle/>
          <a:p>
            <a:fld id="{BDC48963-C8E2-1E4C-A771-F62A9F2C7DEC}"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14F1114B-15D0-654E-97CA-9E77F051A874}" type="slidenum">
              <a:rPr kumimoji="1" lang="zh-CN" altLang="en-US" smtClean="0"/>
            </a:fld>
            <a:endParaRPr kumimoji="1"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endParaRPr kumimoji="1" lang="zh-CN" altLang="en-US"/>
          </a:p>
        </p:txBody>
      </p:sp>
      <p:sp>
        <p:nvSpPr>
          <p:cNvPr id="4" name="日期占位符 3"/>
          <p:cNvSpPr>
            <a:spLocks noGrp="1"/>
          </p:cNvSpPr>
          <p:nvPr>
            <p:ph type="dt" sz="half" idx="10"/>
          </p:nvPr>
        </p:nvSpPr>
        <p:spPr/>
        <p:txBody>
          <a:bodyPr/>
          <a:lstStyle/>
          <a:p>
            <a:fld id="{BDC48963-C8E2-1E4C-A771-F62A9F2C7DEC}"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14F1114B-15D0-654E-97CA-9E77F051A874}" type="slidenum">
              <a:rPr kumimoji="1" lang="zh-CN" altLang="en-US" smtClean="0"/>
            </a:fld>
            <a:endParaRPr kumimoji="1"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5" name="日期占位符 4"/>
          <p:cNvSpPr>
            <a:spLocks noGrp="1"/>
          </p:cNvSpPr>
          <p:nvPr>
            <p:ph type="dt" sz="half" idx="10"/>
          </p:nvPr>
        </p:nvSpPr>
        <p:spPr/>
        <p:txBody>
          <a:bodyPr/>
          <a:lstStyle/>
          <a:p>
            <a:fld id="{BDC48963-C8E2-1E4C-A771-F62A9F2C7DEC}"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14F1114B-15D0-654E-97CA-9E77F051A874}" type="slidenum">
              <a:rPr kumimoji="1" lang="zh-CN" altLang="en-US" smtClean="0"/>
            </a:fld>
            <a:endParaRPr kumimoji="1"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endParaRPr kumimoji="1" lang="zh-CN" altLang="en-US"/>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endParaRPr kumimoji="1" lang="zh-CN" altLang="en-US"/>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7" name="日期占位符 6"/>
          <p:cNvSpPr>
            <a:spLocks noGrp="1"/>
          </p:cNvSpPr>
          <p:nvPr>
            <p:ph type="dt" sz="half" idx="10"/>
          </p:nvPr>
        </p:nvSpPr>
        <p:spPr/>
        <p:txBody>
          <a:bodyPr/>
          <a:lstStyle/>
          <a:p>
            <a:fld id="{BDC48963-C8E2-1E4C-A771-F62A9F2C7DEC}" type="datetimeFigureOut">
              <a:rPr kumimoji="1" lang="zh-CN" altLang="en-US" smtClean="0"/>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灯片编号占位符 8"/>
          <p:cNvSpPr>
            <a:spLocks noGrp="1"/>
          </p:cNvSpPr>
          <p:nvPr>
            <p:ph type="sldNum" sz="quarter" idx="12"/>
          </p:nvPr>
        </p:nvSpPr>
        <p:spPr/>
        <p:txBody>
          <a:bodyPr/>
          <a:lstStyle/>
          <a:p>
            <a:fld id="{14F1114B-15D0-654E-97CA-9E77F051A874}" type="slidenum">
              <a:rPr kumimoji="1" lang="zh-CN" altLang="en-US" smtClean="0"/>
            </a:fld>
            <a:endParaRPr kumimoji="1"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日期占位符 2"/>
          <p:cNvSpPr>
            <a:spLocks noGrp="1"/>
          </p:cNvSpPr>
          <p:nvPr>
            <p:ph type="dt" sz="half" idx="10"/>
          </p:nvPr>
        </p:nvSpPr>
        <p:spPr/>
        <p:txBody>
          <a:bodyPr/>
          <a:lstStyle/>
          <a:p>
            <a:fld id="{BDC48963-C8E2-1E4C-A771-F62A9F2C7DEC}" type="datetimeFigureOut">
              <a:rPr kumimoji="1" lang="zh-CN" altLang="en-US" smtClean="0"/>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灯片编号占位符 4"/>
          <p:cNvSpPr>
            <a:spLocks noGrp="1"/>
          </p:cNvSpPr>
          <p:nvPr>
            <p:ph type="sldNum" sz="quarter" idx="12"/>
          </p:nvPr>
        </p:nvSpPr>
        <p:spPr/>
        <p:txBody>
          <a:bodyPr/>
          <a:lstStyle/>
          <a:p>
            <a:fld id="{14F1114B-15D0-654E-97CA-9E77F051A874}" type="slidenum">
              <a:rPr kumimoji="1" lang="zh-CN" altLang="en-US" smtClean="0"/>
            </a:fld>
            <a:endParaRPr kumimoji="1"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DC48963-C8E2-1E4C-A771-F62A9F2C7DEC}" type="datetimeFigureOut">
              <a:rPr kumimoji="1" lang="zh-CN" altLang="en-US" smtClean="0"/>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灯片编号占位符 3"/>
          <p:cNvSpPr>
            <a:spLocks noGrp="1"/>
          </p:cNvSpPr>
          <p:nvPr>
            <p:ph type="sldNum" sz="quarter" idx="12"/>
          </p:nvPr>
        </p:nvSpPr>
        <p:spPr/>
        <p:txBody>
          <a:bodyPr/>
          <a:lstStyle/>
          <a:p>
            <a:fld id="{14F1114B-15D0-654E-97CA-9E77F051A874}" type="slidenum">
              <a:rPr kumimoji="1" lang="zh-CN" altLang="en-US" smtClean="0"/>
            </a:fld>
            <a:endParaRPr kumimoji="1"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endParaRPr kumimoji="1"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endParaRPr kumimoji="1" lang="zh-CN" altLang="en-US"/>
          </a:p>
        </p:txBody>
      </p:sp>
      <p:sp>
        <p:nvSpPr>
          <p:cNvPr id="5" name="日期占位符 4"/>
          <p:cNvSpPr>
            <a:spLocks noGrp="1"/>
          </p:cNvSpPr>
          <p:nvPr>
            <p:ph type="dt" sz="half" idx="10"/>
          </p:nvPr>
        </p:nvSpPr>
        <p:spPr/>
        <p:txBody>
          <a:bodyPr/>
          <a:lstStyle/>
          <a:p>
            <a:fld id="{BDC48963-C8E2-1E4C-A771-F62A9F2C7DEC}"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14F1114B-15D0-654E-97CA-9E77F051A874}" type="slidenum">
              <a:rPr kumimoji="1" lang="zh-CN" altLang="en-US" smtClean="0"/>
            </a:fld>
            <a:endParaRPr kumimoji="1"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endParaRPr kumimoji="1"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endParaRPr kumimoji="1" lang="zh-CN" altLang="en-US"/>
          </a:p>
        </p:txBody>
      </p:sp>
      <p:sp>
        <p:nvSpPr>
          <p:cNvPr id="5" name="日期占位符 4"/>
          <p:cNvSpPr>
            <a:spLocks noGrp="1"/>
          </p:cNvSpPr>
          <p:nvPr>
            <p:ph type="dt" sz="half" idx="10"/>
          </p:nvPr>
        </p:nvSpPr>
        <p:spPr/>
        <p:txBody>
          <a:bodyPr/>
          <a:lstStyle/>
          <a:p>
            <a:fld id="{BDC48963-C8E2-1E4C-A771-F62A9F2C7DEC}"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14F1114B-15D0-654E-97CA-9E77F051A874}" type="slidenum">
              <a:rPr kumimoji="1" lang="zh-CN" altLang="en-US" smtClean="0"/>
            </a:fld>
            <a:endParaRPr kumimoji="1"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C48963-C8E2-1E4C-A771-F62A9F2C7DEC}" type="datetimeFigureOut">
              <a:rPr kumimoji="1" lang="zh-CN" altLang="en-US" smtClean="0"/>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F1114B-15D0-654E-97CA-9E77F051A874}"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9" Type="http://schemas.openxmlformats.org/officeDocument/2006/relationships/tags" Target="../tags/tag82.xml"/><Relationship Id="rId8" Type="http://schemas.openxmlformats.org/officeDocument/2006/relationships/tags" Target="../tags/tag81.xml"/><Relationship Id="rId7" Type="http://schemas.openxmlformats.org/officeDocument/2006/relationships/tags" Target="../tags/tag80.xml"/><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tags" Target="../tags/tag77.xml"/><Relationship Id="rId3" Type="http://schemas.openxmlformats.org/officeDocument/2006/relationships/tags" Target="../tags/tag76.xml"/><Relationship Id="rId2" Type="http://schemas.openxmlformats.org/officeDocument/2006/relationships/tags" Target="../tags/tag75.xml"/><Relationship Id="rId14" Type="http://schemas.openxmlformats.org/officeDocument/2006/relationships/slideLayout" Target="../slideLayouts/slideLayout7.xml"/><Relationship Id="rId13" Type="http://schemas.openxmlformats.org/officeDocument/2006/relationships/tags" Target="../tags/tag86.xml"/><Relationship Id="rId12" Type="http://schemas.openxmlformats.org/officeDocument/2006/relationships/tags" Target="../tags/tag85.xml"/><Relationship Id="rId11" Type="http://schemas.openxmlformats.org/officeDocument/2006/relationships/tags" Target="../tags/tag84.xml"/><Relationship Id="rId10" Type="http://schemas.openxmlformats.org/officeDocument/2006/relationships/tags" Target="../tags/tag83.xml"/><Relationship Id="rId1" Type="http://schemas.openxmlformats.org/officeDocument/2006/relationships/tags" Target="../tags/tag74.xml"/></Relationships>
</file>

<file path=ppt/slides/_rels/slide13.xml.rels><?xml version="1.0" encoding="UTF-8" standalone="yes"?>
<Relationships xmlns="http://schemas.openxmlformats.org/package/2006/relationships"><Relationship Id="rId9" Type="http://schemas.openxmlformats.org/officeDocument/2006/relationships/tags" Target="../tags/tag95.xml"/><Relationship Id="rId8" Type="http://schemas.openxmlformats.org/officeDocument/2006/relationships/tags" Target="../tags/tag94.xml"/><Relationship Id="rId7" Type="http://schemas.openxmlformats.org/officeDocument/2006/relationships/tags" Target="../tags/tag93.xml"/><Relationship Id="rId6" Type="http://schemas.openxmlformats.org/officeDocument/2006/relationships/tags" Target="../tags/tag92.xml"/><Relationship Id="rId5" Type="http://schemas.openxmlformats.org/officeDocument/2006/relationships/tags" Target="../tags/tag91.xml"/><Relationship Id="rId4" Type="http://schemas.openxmlformats.org/officeDocument/2006/relationships/tags" Target="../tags/tag90.xml"/><Relationship Id="rId3" Type="http://schemas.openxmlformats.org/officeDocument/2006/relationships/tags" Target="../tags/tag89.xml"/><Relationship Id="rId2" Type="http://schemas.openxmlformats.org/officeDocument/2006/relationships/tags" Target="../tags/tag88.xml"/><Relationship Id="rId14" Type="http://schemas.openxmlformats.org/officeDocument/2006/relationships/slideLayout" Target="../slideLayouts/slideLayout7.xml"/><Relationship Id="rId13" Type="http://schemas.openxmlformats.org/officeDocument/2006/relationships/tags" Target="../tags/tag99.xml"/><Relationship Id="rId12" Type="http://schemas.openxmlformats.org/officeDocument/2006/relationships/tags" Target="../tags/tag98.xml"/><Relationship Id="rId11" Type="http://schemas.openxmlformats.org/officeDocument/2006/relationships/tags" Target="../tags/tag97.xml"/><Relationship Id="rId10" Type="http://schemas.openxmlformats.org/officeDocument/2006/relationships/tags" Target="../tags/tag96.xml"/><Relationship Id="rId1" Type="http://schemas.openxmlformats.org/officeDocument/2006/relationships/tags" Target="../tags/tag8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107.xml"/><Relationship Id="rId7" Type="http://schemas.openxmlformats.org/officeDocument/2006/relationships/tags" Target="../tags/tag106.xml"/><Relationship Id="rId6" Type="http://schemas.openxmlformats.org/officeDocument/2006/relationships/tags" Target="../tags/tag105.xml"/><Relationship Id="rId5" Type="http://schemas.openxmlformats.org/officeDocument/2006/relationships/tags" Target="../tags/tag104.xml"/><Relationship Id="rId4" Type="http://schemas.openxmlformats.org/officeDocument/2006/relationships/tags" Target="../tags/tag103.xml"/><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115.xml"/><Relationship Id="rId7" Type="http://schemas.openxmlformats.org/officeDocument/2006/relationships/tags" Target="../tags/tag114.xml"/><Relationship Id="rId6" Type="http://schemas.openxmlformats.org/officeDocument/2006/relationships/tags" Target="../tags/tag113.xml"/><Relationship Id="rId5" Type="http://schemas.openxmlformats.org/officeDocument/2006/relationships/tags" Target="../tags/tag112.xml"/><Relationship Id="rId4" Type="http://schemas.openxmlformats.org/officeDocument/2006/relationships/tags" Target="../tags/tag111.xml"/><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s>
</file>

<file path=ppt/slides/_rels/slide18.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123.xml"/><Relationship Id="rId7" Type="http://schemas.openxmlformats.org/officeDocument/2006/relationships/tags" Target="../tags/tag122.xml"/><Relationship Id="rId6" Type="http://schemas.openxmlformats.org/officeDocument/2006/relationships/tags" Target="../tags/tag121.xml"/><Relationship Id="rId5" Type="http://schemas.openxmlformats.org/officeDocument/2006/relationships/tags" Target="../tags/tag120.xml"/><Relationship Id="rId4" Type="http://schemas.openxmlformats.org/officeDocument/2006/relationships/tags" Target="../tags/tag119.xml"/><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131.xml"/><Relationship Id="rId7" Type="http://schemas.openxmlformats.org/officeDocument/2006/relationships/tags" Target="../tags/tag130.xml"/><Relationship Id="rId6" Type="http://schemas.openxmlformats.org/officeDocument/2006/relationships/tags" Target="../tags/tag129.xml"/><Relationship Id="rId5" Type="http://schemas.openxmlformats.org/officeDocument/2006/relationships/tags" Target="../tags/tag128.xml"/><Relationship Id="rId4" Type="http://schemas.openxmlformats.org/officeDocument/2006/relationships/tags" Target="../tags/tag127.xml"/><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139.xml"/><Relationship Id="rId7" Type="http://schemas.openxmlformats.org/officeDocument/2006/relationships/tags" Target="../tags/tag138.xml"/><Relationship Id="rId6" Type="http://schemas.openxmlformats.org/officeDocument/2006/relationships/tags" Target="../tags/tag137.xml"/><Relationship Id="rId5" Type="http://schemas.openxmlformats.org/officeDocument/2006/relationships/tags" Target="../tags/tag136.xml"/><Relationship Id="rId4" Type="http://schemas.openxmlformats.org/officeDocument/2006/relationships/tags" Target="../tags/tag135.xml"/><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s>
</file>

<file path=ppt/slides/_rels/slide21.xml.rels><?xml version="1.0" encoding="UTF-8" standalone="yes"?>
<Relationships xmlns="http://schemas.openxmlformats.org/package/2006/relationships"><Relationship Id="rId9" Type="http://schemas.openxmlformats.org/officeDocument/2006/relationships/tags" Target="../tags/tag148.xml"/><Relationship Id="rId8" Type="http://schemas.openxmlformats.org/officeDocument/2006/relationships/tags" Target="../tags/tag147.xml"/><Relationship Id="rId7" Type="http://schemas.openxmlformats.org/officeDocument/2006/relationships/tags" Target="../tags/tag146.xml"/><Relationship Id="rId6" Type="http://schemas.openxmlformats.org/officeDocument/2006/relationships/tags" Target="../tags/tag145.xml"/><Relationship Id="rId5" Type="http://schemas.openxmlformats.org/officeDocument/2006/relationships/tags" Target="../tags/tag144.xml"/><Relationship Id="rId4" Type="http://schemas.openxmlformats.org/officeDocument/2006/relationships/tags" Target="../tags/tag143.xml"/><Relationship Id="rId3" Type="http://schemas.openxmlformats.org/officeDocument/2006/relationships/tags" Target="../tags/tag142.xml"/><Relationship Id="rId2" Type="http://schemas.openxmlformats.org/officeDocument/2006/relationships/tags" Target="../tags/tag141.xml"/><Relationship Id="rId14" Type="http://schemas.openxmlformats.org/officeDocument/2006/relationships/slideLayout" Target="../slideLayouts/slideLayout7.xml"/><Relationship Id="rId13" Type="http://schemas.openxmlformats.org/officeDocument/2006/relationships/tags" Target="../tags/tag152.xml"/><Relationship Id="rId12" Type="http://schemas.openxmlformats.org/officeDocument/2006/relationships/tags" Target="../tags/tag151.xml"/><Relationship Id="rId11" Type="http://schemas.openxmlformats.org/officeDocument/2006/relationships/tags" Target="../tags/tag150.xml"/><Relationship Id="rId10" Type="http://schemas.openxmlformats.org/officeDocument/2006/relationships/tags" Target="../tags/tag149.xml"/><Relationship Id="rId1" Type="http://schemas.openxmlformats.org/officeDocument/2006/relationships/tags" Target="../tags/tag140.xml"/></Relationships>
</file>

<file path=ppt/slides/_rels/slide22.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160.xml"/><Relationship Id="rId7" Type="http://schemas.openxmlformats.org/officeDocument/2006/relationships/tags" Target="../tags/tag159.xml"/><Relationship Id="rId6" Type="http://schemas.openxmlformats.org/officeDocument/2006/relationships/tags" Target="../tags/tag158.xml"/><Relationship Id="rId5" Type="http://schemas.openxmlformats.org/officeDocument/2006/relationships/tags" Target="../tags/tag157.xml"/><Relationship Id="rId4" Type="http://schemas.openxmlformats.org/officeDocument/2006/relationships/tags" Target="../tags/tag156.xml"/><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tags" Target="../tags/tag15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168.xml"/><Relationship Id="rId7" Type="http://schemas.openxmlformats.org/officeDocument/2006/relationships/tags" Target="../tags/tag167.xml"/><Relationship Id="rId6" Type="http://schemas.openxmlformats.org/officeDocument/2006/relationships/tags" Target="../tags/tag166.xml"/><Relationship Id="rId5" Type="http://schemas.openxmlformats.org/officeDocument/2006/relationships/tags" Target="../tags/tag165.xml"/><Relationship Id="rId4" Type="http://schemas.openxmlformats.org/officeDocument/2006/relationships/tags" Target="../tags/tag164.xml"/><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tags" Target="../tags/tag161.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2" Type="http://schemas.openxmlformats.org/officeDocument/2006/relationships/slideLayout" Target="../slideLayouts/slideLayout7.xml"/><Relationship Id="rId31" Type="http://schemas.openxmlformats.org/officeDocument/2006/relationships/tags" Target="../tags/tag31.xml"/><Relationship Id="rId30" Type="http://schemas.openxmlformats.org/officeDocument/2006/relationships/tags" Target="../tags/tag30.xml"/><Relationship Id="rId3" Type="http://schemas.openxmlformats.org/officeDocument/2006/relationships/tags" Target="../tags/tag3.xml"/><Relationship Id="rId29" Type="http://schemas.openxmlformats.org/officeDocument/2006/relationships/tags" Target="../tags/tag29.xml"/><Relationship Id="rId28" Type="http://schemas.openxmlformats.org/officeDocument/2006/relationships/tags" Target="../tags/tag28.xml"/><Relationship Id="rId27" Type="http://schemas.openxmlformats.org/officeDocument/2006/relationships/tags" Target="../tags/tag27.xml"/><Relationship Id="rId26" Type="http://schemas.openxmlformats.org/officeDocument/2006/relationships/tags" Target="../tags/tag26.xml"/><Relationship Id="rId25" Type="http://schemas.openxmlformats.org/officeDocument/2006/relationships/tags" Target="../tags/tag25.xml"/><Relationship Id="rId24" Type="http://schemas.openxmlformats.org/officeDocument/2006/relationships/tags" Target="../tags/tag24.xml"/><Relationship Id="rId23" Type="http://schemas.openxmlformats.org/officeDocument/2006/relationships/tags" Target="../tags/tag23.xml"/><Relationship Id="rId22" Type="http://schemas.openxmlformats.org/officeDocument/2006/relationships/tags" Target="../tags/tag22.xml"/><Relationship Id="rId21" Type="http://schemas.openxmlformats.org/officeDocument/2006/relationships/tags" Target="../tags/tag21.xml"/><Relationship Id="rId20" Type="http://schemas.openxmlformats.org/officeDocument/2006/relationships/tags" Target="../tags/tag20.xml"/><Relationship Id="rId2" Type="http://schemas.openxmlformats.org/officeDocument/2006/relationships/tags" Target="../tags/tag2.xml"/><Relationship Id="rId19" Type="http://schemas.openxmlformats.org/officeDocument/2006/relationships/tags" Target="../tags/tag19.xml"/><Relationship Id="rId18" Type="http://schemas.openxmlformats.org/officeDocument/2006/relationships/tags" Target="../tags/tag18.xml"/><Relationship Id="rId17" Type="http://schemas.openxmlformats.org/officeDocument/2006/relationships/tags" Target="../tags/tag17.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39.xml"/><Relationship Id="rId7" Type="http://schemas.openxmlformats.org/officeDocument/2006/relationships/tags" Target="../tags/tag38.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9" Type="http://schemas.openxmlformats.org/officeDocument/2006/relationships/tags" Target="../tags/tag48.xml"/><Relationship Id="rId8" Type="http://schemas.openxmlformats.org/officeDocument/2006/relationships/tags" Target="../tags/tag47.xml"/><Relationship Id="rId7" Type="http://schemas.openxmlformats.org/officeDocument/2006/relationships/tags" Target="../tags/tag46.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4" Type="http://schemas.openxmlformats.org/officeDocument/2006/relationships/slideLayout" Target="../slideLayouts/slideLayout7.xml"/><Relationship Id="rId13" Type="http://schemas.openxmlformats.org/officeDocument/2006/relationships/tags" Target="../tags/tag52.xml"/><Relationship Id="rId12" Type="http://schemas.openxmlformats.org/officeDocument/2006/relationships/tags" Target="../tags/tag51.xml"/><Relationship Id="rId11" Type="http://schemas.openxmlformats.org/officeDocument/2006/relationships/tags" Target="../tags/tag50.xml"/><Relationship Id="rId10" Type="http://schemas.openxmlformats.org/officeDocument/2006/relationships/tags" Target="../tags/tag49.xml"/><Relationship Id="rId1" Type="http://schemas.openxmlformats.org/officeDocument/2006/relationships/tags" Target="../tags/tag40.xml"/></Relationships>
</file>

<file path=ppt/slides/_rels/slide8.xml.rels><?xml version="1.0" encoding="UTF-8" standalone="yes"?>
<Relationships xmlns="http://schemas.openxmlformats.org/package/2006/relationships"><Relationship Id="rId9" Type="http://schemas.openxmlformats.org/officeDocument/2006/relationships/tags" Target="../tags/tag61.xml"/><Relationship Id="rId8" Type="http://schemas.openxmlformats.org/officeDocument/2006/relationships/tags" Target="../tags/tag60.xml"/><Relationship Id="rId7" Type="http://schemas.openxmlformats.org/officeDocument/2006/relationships/tags" Target="../tags/tag59.xml"/><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4" Type="http://schemas.openxmlformats.org/officeDocument/2006/relationships/slideLayout" Target="../slideLayouts/slideLayout7.xml"/><Relationship Id="rId13" Type="http://schemas.openxmlformats.org/officeDocument/2006/relationships/tags" Target="../tags/tag65.xml"/><Relationship Id="rId12" Type="http://schemas.openxmlformats.org/officeDocument/2006/relationships/tags" Target="../tags/tag64.xml"/><Relationship Id="rId11" Type="http://schemas.openxmlformats.org/officeDocument/2006/relationships/tags" Target="../tags/tag63.xml"/><Relationship Id="rId10" Type="http://schemas.openxmlformats.org/officeDocument/2006/relationships/tags" Target="../tags/tag62.xml"/><Relationship Id="rId1" Type="http://schemas.openxmlformats.org/officeDocument/2006/relationships/tags" Target="../tags/tag53.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t="-47" b="-47"/>
          </a:stretch>
        </a:blipFill>
        <a:effectLst/>
      </p:bgPr>
    </p:bg>
    <p:spTree>
      <p:nvGrpSpPr>
        <p:cNvPr id="1" name=""/>
        <p:cNvGrpSpPr/>
        <p:nvPr/>
      </p:nvGrpSpPr>
      <p:grpSpPr>
        <a:xfrm>
          <a:off x="0" y="0"/>
          <a:ext cx="0" cy="0"/>
          <a:chOff x="0" y="0"/>
          <a:chExt cx="0" cy="0"/>
        </a:xfrm>
      </p:grpSpPr>
      <p:sp>
        <p:nvSpPr>
          <p:cNvPr id="100016" name="TextBox 2"/>
          <p:cNvSpPr txBox="1"/>
          <p:nvPr/>
        </p:nvSpPr>
        <p:spPr>
          <a:xfrm>
            <a:off x="1303020" y="1279525"/>
            <a:ext cx="9267190" cy="2477770"/>
          </a:xfrm>
          <a:prstGeom prst="rect">
            <a:avLst/>
          </a:prstGeom>
          <a:noFill/>
        </p:spPr>
        <p:txBody>
          <a:bodyPr vert="horz" wrap="square" lIns="91440" tIns="45720" rIns="91440" bIns="45720" rtlCol="0" anchor="b" anchorCtr="0">
            <a:normAutofit fontScale="90000"/>
          </a:bodyPr>
          <a:lstStyle/>
          <a:p>
            <a:pPr algn="ctr">
              <a:lnSpc>
                <a:spcPct val="100000"/>
              </a:lnSpc>
              <a:spcBef>
                <a:spcPct val="0"/>
              </a:spcBef>
              <a:spcAft>
                <a:spcPct val="0"/>
              </a:spcAft>
            </a:pPr>
            <a:r>
              <a:rPr lang="en-US" sz="6075">
                <a:solidFill>
                  <a:srgbClr val="FFFFFF">
                    <a:alpha val="100000"/>
                  </a:srgbClr>
                </a:solidFill>
                <a:latin typeface="Noto Sans SC Black" panose="020B0200000000000000" charset="-122"/>
                <a:ea typeface="Noto Sans SC Black" panose="020B0200000000000000" charset="-122"/>
                <a:cs typeface="Noto Sans SC Black" panose="020B0200000000000000" charset="-122"/>
              </a:rPr>
              <a:t>河南省教育系统师德失范问题治理应知应会手册专题学习</a:t>
            </a:r>
            <a:endParaRPr lang="en-US" sz="6075">
              <a:solidFill>
                <a:srgbClr val="FFFFFF">
                  <a:alpha val="100000"/>
                </a:srgbClr>
              </a:solidFill>
              <a:latin typeface="Noto Sans SC Black" panose="020B0200000000000000" charset="-122"/>
              <a:ea typeface="Noto Sans SC Black" panose="020B0200000000000000" charset="-122"/>
              <a:cs typeface="Noto Sans SC Black" panose="020B0200000000000000" charset="-122"/>
            </a:endParaRPr>
          </a:p>
        </p:txBody>
      </p:sp>
      <p:cxnSp>
        <p:nvCxnSpPr>
          <p:cNvPr id="7" name="Connector 7"/>
          <p:cNvCxnSpPr/>
          <p:nvPr/>
        </p:nvCxnSpPr>
        <p:spPr>
          <a:xfrm>
            <a:off x="3361572" y="4193577"/>
            <a:ext cx="311150" cy="0"/>
          </a:xfrm>
          <a:prstGeom prst="line">
            <a:avLst/>
          </a:prstGeom>
          <a:ln w="19050">
            <a:solidFill>
              <a:srgbClr val="CD3629">
                <a:alpha val="100000"/>
              </a:srgbClr>
            </a:solidFill>
            <a:prstDash val="solid"/>
            <a:headEnd type="none"/>
            <a:tailEnd type="triangle"/>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userDrawn="1">
            <p:custDataLst>
              <p:tags r:id="rId1"/>
            </p:custDataLst>
          </p:nvPr>
        </p:nvGrpSpPr>
        <p:grpSpPr>
          <a:xfrm>
            <a:off x="10638971" y="5416757"/>
            <a:ext cx="1553029" cy="1432837"/>
            <a:chOff x="10898414" y="5656121"/>
            <a:chExt cx="1293586" cy="1193473"/>
          </a:xfrm>
        </p:grpSpPr>
        <p:sp>
          <p:nvSpPr>
            <p:cNvPr id="13" name="任意多边形: 形状 12"/>
            <p:cNvSpPr/>
            <p:nvPr>
              <p:custDataLst>
                <p:tags r:id="rId2"/>
              </p:custDataLst>
            </p:nvPr>
          </p:nvSpPr>
          <p:spPr>
            <a:xfrm>
              <a:off x="10898414" y="6156789"/>
              <a:ext cx="678846" cy="692805"/>
            </a:xfrm>
            <a:custGeom>
              <a:avLst/>
              <a:gdLst>
                <a:gd name="connsiteX0" fmla="*/ 551985 w 826176"/>
                <a:gd name="connsiteY0" fmla="*/ 0 h 843164"/>
                <a:gd name="connsiteX1" fmla="*/ 826176 w 826176"/>
                <a:gd name="connsiteY1" fmla="*/ 418831 h 843164"/>
                <a:gd name="connsiteX2" fmla="*/ 551984 w 826176"/>
                <a:gd name="connsiteY2" fmla="*/ 843164 h 843164"/>
                <a:gd name="connsiteX3" fmla="*/ 0 w 826176"/>
                <a:gd name="connsiteY3" fmla="*/ 843164 h 843164"/>
              </a:gdLst>
              <a:ahLst/>
              <a:cxnLst>
                <a:cxn ang="0">
                  <a:pos x="connsiteX0" y="connsiteY0"/>
                </a:cxn>
                <a:cxn ang="0">
                  <a:pos x="connsiteX1" y="connsiteY1"/>
                </a:cxn>
                <a:cxn ang="0">
                  <a:pos x="connsiteX2" y="connsiteY2"/>
                </a:cxn>
                <a:cxn ang="0">
                  <a:pos x="connsiteX3" y="connsiteY3"/>
                </a:cxn>
              </a:cxnLst>
              <a:rect l="l" t="t" r="r" b="b"/>
              <a:pathLst>
                <a:path w="826176" h="843164">
                  <a:moveTo>
                    <a:pt x="551985" y="0"/>
                  </a:moveTo>
                  <a:lnTo>
                    <a:pt x="826176" y="418831"/>
                  </a:lnTo>
                  <a:lnTo>
                    <a:pt x="551984" y="843164"/>
                  </a:lnTo>
                  <a:lnTo>
                    <a:pt x="0" y="84316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r>
                <a:rPr kumimoji="1" lang="zh-CN" altLang="en-US" dirty="0">
                  <a:solidFill>
                    <a:schemeClr val="dk1">
                      <a:lumMod val="85000"/>
                      <a:lumOff val="15000"/>
                    </a:schemeClr>
                  </a:solidFill>
                  <a:latin typeface="微软雅黑" panose="020B0503020204020204" charset="-122"/>
                  <a:ea typeface="微软雅黑" panose="020B0503020204020204" charset="-122"/>
                </a:rPr>
                <a:t> </a:t>
              </a:r>
              <a:endParaRPr kumimoji="1" lang="zh-CN" altLang="en-US" dirty="0">
                <a:solidFill>
                  <a:schemeClr val="dk1">
                    <a:lumMod val="85000"/>
                    <a:lumOff val="15000"/>
                  </a:schemeClr>
                </a:solidFill>
                <a:latin typeface="微软雅黑" panose="020B0503020204020204" charset="-122"/>
                <a:ea typeface="微软雅黑" panose="020B0503020204020204" charset="-122"/>
              </a:endParaRPr>
            </a:p>
          </p:txBody>
        </p:sp>
        <p:sp>
          <p:nvSpPr>
            <p:cNvPr id="18" name="三角形 7"/>
            <p:cNvSpPr/>
            <p:nvPr>
              <p:custDataLst>
                <p:tags r:id="rId3"/>
              </p:custDataLst>
            </p:nvPr>
          </p:nvSpPr>
          <p:spPr>
            <a:xfrm>
              <a:off x="11420811" y="5656121"/>
              <a:ext cx="771189" cy="1193473"/>
            </a:xfrm>
            <a:prstGeom prst="triangle">
              <a:avLst>
                <a:gd name="adj" fmla="val 1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dirty="0">
                <a:solidFill>
                  <a:schemeClr val="dk1">
                    <a:lumMod val="85000"/>
                    <a:lumOff val="15000"/>
                  </a:schemeClr>
                </a:solidFill>
                <a:latin typeface="微软雅黑" panose="020B0503020204020204" charset="-122"/>
                <a:ea typeface="微软雅黑" panose="020B0503020204020204" charset="-122"/>
              </a:endParaRPr>
            </a:p>
          </p:txBody>
        </p:sp>
        <p:sp>
          <p:nvSpPr>
            <p:cNvPr id="19" name="三角形 8"/>
            <p:cNvSpPr/>
            <p:nvPr>
              <p:custDataLst>
                <p:tags r:id="rId4"/>
              </p:custDataLst>
            </p:nvPr>
          </p:nvSpPr>
          <p:spPr>
            <a:xfrm rot="10800000">
              <a:off x="11408088" y="6156530"/>
              <a:ext cx="405290" cy="30062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solidFill>
                  <a:schemeClr val="dk1">
                    <a:lumMod val="85000"/>
                    <a:lumOff val="15000"/>
                  </a:schemeClr>
                </a:solidFill>
                <a:latin typeface="微软雅黑" panose="020B0503020204020204" charset="-122"/>
                <a:ea typeface="微软雅黑" panose="020B0503020204020204" charset="-122"/>
              </a:endParaRPr>
            </a:p>
          </p:txBody>
        </p:sp>
      </p:grpSp>
      <p:cxnSp>
        <p:nvCxnSpPr>
          <p:cNvPr id="3" name="直接连接符 2"/>
          <p:cNvCxnSpPr/>
          <p:nvPr>
            <p:custDataLst>
              <p:tags r:id="rId5"/>
            </p:custDataLst>
          </p:nvPr>
        </p:nvCxnSpPr>
        <p:spPr>
          <a:xfrm>
            <a:off x="457204" y="914407"/>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9" name="文本框 6"/>
          <p:cNvSpPr txBox="1"/>
          <p:nvPr>
            <p:custDataLst>
              <p:tags r:id="rId6"/>
            </p:custDataLst>
          </p:nvPr>
        </p:nvSpPr>
        <p:spPr>
          <a:xfrm>
            <a:off x="457204" y="1524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fontScale="90000"/>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a:lnSpc>
                <a:spcPct val="100000"/>
              </a:lnSpc>
            </a:pPr>
            <a:r>
              <a:rPr lang="zh-CN" dirty="0" err="1">
                <a:solidFill>
                  <a:schemeClr val="dk1"/>
                </a:solidFill>
                <a:latin typeface="汉仪旗黑-85S" panose="00020600040101010101" charset="-128"/>
                <a:ea typeface="汉仪旗黑-85S" panose="00020600040101010101" charset="-128"/>
                <a:sym typeface="微软雅黑" panose="020B0503020204020204" charset="-122"/>
              </a:rPr>
              <a:t>师德失范问题处理的种类</a:t>
            </a:r>
            <a:endParaRPr lang="zh-CN" dirty="0" err="1">
              <a:solidFill>
                <a:schemeClr val="dk1"/>
              </a:solidFill>
              <a:latin typeface="汉仪旗黑-85S" panose="00020600040101010101" charset="-128"/>
              <a:ea typeface="汉仪旗黑-85S" panose="00020600040101010101" charset="-128"/>
              <a:sym typeface="微软雅黑" panose="020B0503020204020204" charset="-122"/>
            </a:endParaRPr>
          </a:p>
        </p:txBody>
      </p:sp>
      <p:sp>
        <p:nvSpPr>
          <p:cNvPr id="11" name="Title 6"/>
          <p:cNvSpPr txBox="1"/>
          <p:nvPr>
            <p:custDataLst>
              <p:tags r:id="rId7"/>
            </p:custDataLst>
          </p:nvPr>
        </p:nvSpPr>
        <p:spPr>
          <a:xfrm>
            <a:off x="1585071" y="1837436"/>
            <a:ext cx="9021857" cy="4097528"/>
          </a:xfrm>
          <a:prstGeom prst="rect">
            <a:avLst/>
          </a:prstGeom>
          <a:noFill/>
          <a:ln w="3175">
            <a:noFill/>
            <a:prstDash val="dash"/>
          </a:ln>
        </p:spPr>
        <p:txBody>
          <a:bodyPr wrap="square" lIns="63500" tIns="25400" rIns="63500" bIns="2540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zh-CN" altLang="en-US" sz="24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师德失范问题的处理包括处分和其他处理。
（一）处分种类包括警告、记过、降低岗位等级或撤职、开除。其中，警告期限为 6 个月，记过期限为 12 个月， 降低岗位等级或撤职期限为 24 个月。
（二）其他处理包括给予批评教育、诫勉谈话、责令检查、通报批评， 以及取消在评奖评优、职务晋升、职称评定、岗位聘用、工资晋级、干部选任、申报人才计划、申报科研项目等方面资格。担任研究生导师的，还应采取限制招生名额、停止招生资格直至取消导师资格的处理。取消相关资格的处理执行期限不得少于 24 个月。</a:t>
            </a:r>
            <a:endParaRPr lang="zh-CN" altLang="en-US" sz="24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endParaRPr>
          </a:p>
        </p:txBody>
      </p:sp>
    </p:spTree>
    <p:custDataLst>
      <p:tags r:id="rId8"/>
    </p:custData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t="-47" b="-47"/>
          </a:stretch>
        </a:blipFill>
        <a:effectLst/>
      </p:bgPr>
    </p:bg>
    <p:spTree>
      <p:nvGrpSpPr>
        <p:cNvPr id="1" name=""/>
        <p:cNvGrpSpPr/>
        <p:nvPr/>
      </p:nvGrpSpPr>
      <p:grpSpPr>
        <a:xfrm>
          <a:off x="0" y="0"/>
          <a:ext cx="0" cy="0"/>
          <a:chOff x="0" y="0"/>
          <a:chExt cx="0" cy="0"/>
        </a:xfrm>
      </p:grpSpPr>
      <p:sp>
        <p:nvSpPr>
          <p:cNvPr id="900013" name="TextBox 2"/>
          <p:cNvSpPr txBox="1"/>
          <p:nvPr/>
        </p:nvSpPr>
        <p:spPr>
          <a:xfrm>
            <a:off x="2895148" y="3082490"/>
            <a:ext cx="6401704" cy="1646033"/>
          </a:xfrm>
          <a:prstGeom prst="rect">
            <a:avLst/>
          </a:prstGeom>
          <a:noFill/>
        </p:spPr>
        <p:txBody>
          <a:bodyPr vert="horz" wrap="square" lIns="91440" tIns="45720" rIns="91440" bIns="45720" rtlCol="0" anchor="t" anchorCtr="0">
            <a:normAutofit/>
          </a:bodyPr>
          <a:lstStyle/>
          <a:p>
            <a:pPr algn="ctr">
              <a:lnSpc>
                <a:spcPct val="150000"/>
              </a:lnSpc>
            </a:pPr>
            <a:r>
              <a:rPr lang="en-US" sz="3125">
                <a:solidFill>
                  <a:srgbClr val="FFFFFF">
                    <a:alpha val="100000"/>
                  </a:srgbClr>
                </a:solidFill>
                <a:latin typeface="Noto Sans SC Black" panose="020B0200000000000000" charset="-122"/>
                <a:ea typeface="Noto Sans SC Black" panose="020B0200000000000000" charset="-122"/>
                <a:cs typeface="Noto Sans SC Black" panose="020B0200000000000000" charset="-122"/>
              </a:rPr>
              <a:t>师德失范问题处理结果</a:t>
            </a:r>
            <a:r>
              <a:rPr lang="zh-CN" altLang="en-US" sz="3125">
                <a:solidFill>
                  <a:srgbClr val="FFFFFF">
                    <a:alpha val="100000"/>
                  </a:srgbClr>
                </a:solidFill>
                <a:latin typeface="Noto Sans SC Black" panose="020B0200000000000000" charset="-122"/>
                <a:ea typeface="Noto Sans SC Black" panose="020B0200000000000000" charset="-122"/>
                <a:cs typeface="Noto Sans SC Black" panose="020B0200000000000000" charset="-122"/>
              </a:rPr>
              <a:t>的</a:t>
            </a:r>
            <a:r>
              <a:rPr lang="en-US" sz="3125">
                <a:solidFill>
                  <a:srgbClr val="FFFFFF">
                    <a:alpha val="100000"/>
                  </a:srgbClr>
                </a:solidFill>
                <a:latin typeface="Noto Sans SC Black" panose="020B0200000000000000" charset="-122"/>
                <a:ea typeface="Noto Sans SC Black" panose="020B0200000000000000" charset="-122"/>
                <a:cs typeface="Noto Sans SC Black" panose="020B0200000000000000" charset="-122"/>
              </a:rPr>
              <a:t>运用</a:t>
            </a:r>
            <a:endParaRPr lang="en-US" sz="3125">
              <a:solidFill>
                <a:srgbClr val="FFFFFF">
                  <a:alpha val="100000"/>
                </a:srgbClr>
              </a:solidFill>
              <a:latin typeface="Noto Sans SC Black" panose="020B0200000000000000" charset="-122"/>
              <a:ea typeface="Noto Sans SC Black" panose="020B0200000000000000" charset="-122"/>
              <a:cs typeface="Noto Sans SC Black" panose="020B0200000000000000" charset="-122"/>
            </a:endParaRPr>
          </a:p>
        </p:txBody>
      </p:sp>
      <p:sp>
        <p:nvSpPr>
          <p:cNvPr id="900014" name="TextBox 3"/>
          <p:cNvSpPr txBox="1"/>
          <p:nvPr/>
        </p:nvSpPr>
        <p:spPr>
          <a:xfrm>
            <a:off x="5104054" y="1790835"/>
            <a:ext cx="1982798" cy="1310904"/>
          </a:xfrm>
          <a:prstGeom prst="rect">
            <a:avLst/>
          </a:prstGeom>
          <a:noFill/>
        </p:spPr>
        <p:txBody>
          <a:bodyPr vert="horz" wrap="square" lIns="91440" tIns="45720" rIns="91440" bIns="45720" rtlCol="0" anchor="t" anchorCtr="0">
            <a:normAutofit/>
          </a:bodyPr>
          <a:lstStyle/>
          <a:p>
            <a:pPr algn="ctr">
              <a:lnSpc>
                <a:spcPct val="80000"/>
              </a:lnSpc>
            </a:pPr>
            <a:r>
              <a:rPr lang="en-US" sz="7850">
                <a:solidFill>
                  <a:srgbClr val="FFFFFF">
                    <a:alpha val="100000"/>
                  </a:srgbClr>
                </a:solidFill>
                <a:latin typeface="Noto Sans SC Black" panose="020B0200000000000000" charset="-122"/>
                <a:ea typeface="Noto Sans SC Black" panose="020B0200000000000000" charset="-122"/>
                <a:cs typeface="Noto Sans SC Black" panose="020B0200000000000000" charset="-122"/>
              </a:rPr>
              <a:t>04</a:t>
            </a:r>
            <a:endParaRPr lang="en-US" sz="7850">
              <a:solidFill>
                <a:srgbClr val="FFFFFF">
                  <a:alpha val="100000"/>
                </a:srgbClr>
              </a:solidFill>
              <a:latin typeface="Noto Sans SC Black" panose="020B0200000000000000" charset="-122"/>
              <a:ea typeface="Noto Sans SC Black" panose="020B0200000000000000" charset="-122"/>
              <a:cs typeface="Noto Sans SC Black" panose="020B0200000000000000"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userDrawn="1">
            <p:custDataLst>
              <p:tags r:id="rId1"/>
            </p:custDataLst>
          </p:nvPr>
        </p:nvGrpSpPr>
        <p:grpSpPr>
          <a:xfrm>
            <a:off x="10638971" y="5416757"/>
            <a:ext cx="1553029" cy="1432837"/>
            <a:chOff x="10898414" y="5656121"/>
            <a:chExt cx="1293586" cy="1193473"/>
          </a:xfrm>
        </p:grpSpPr>
        <p:sp>
          <p:nvSpPr>
            <p:cNvPr id="8" name="任意多边形: 形状 12"/>
            <p:cNvSpPr/>
            <p:nvPr>
              <p:custDataLst>
                <p:tags r:id="rId2"/>
              </p:custDataLst>
            </p:nvPr>
          </p:nvSpPr>
          <p:spPr>
            <a:xfrm>
              <a:off x="10898414" y="6156789"/>
              <a:ext cx="678846" cy="692805"/>
            </a:xfrm>
            <a:custGeom>
              <a:avLst/>
              <a:gdLst>
                <a:gd name="connsiteX0" fmla="*/ 551985 w 826176"/>
                <a:gd name="connsiteY0" fmla="*/ 0 h 843164"/>
                <a:gd name="connsiteX1" fmla="*/ 826176 w 826176"/>
                <a:gd name="connsiteY1" fmla="*/ 418831 h 843164"/>
                <a:gd name="connsiteX2" fmla="*/ 551984 w 826176"/>
                <a:gd name="connsiteY2" fmla="*/ 843164 h 843164"/>
                <a:gd name="connsiteX3" fmla="*/ 0 w 826176"/>
                <a:gd name="connsiteY3" fmla="*/ 843164 h 843164"/>
              </a:gdLst>
              <a:ahLst/>
              <a:cxnLst>
                <a:cxn ang="0">
                  <a:pos x="connsiteX0" y="connsiteY0"/>
                </a:cxn>
                <a:cxn ang="0">
                  <a:pos x="connsiteX1" y="connsiteY1"/>
                </a:cxn>
                <a:cxn ang="0">
                  <a:pos x="connsiteX2" y="connsiteY2"/>
                </a:cxn>
                <a:cxn ang="0">
                  <a:pos x="connsiteX3" y="connsiteY3"/>
                </a:cxn>
              </a:cxnLst>
              <a:rect l="l" t="t" r="r" b="b"/>
              <a:pathLst>
                <a:path w="826176" h="843164">
                  <a:moveTo>
                    <a:pt x="551985" y="0"/>
                  </a:moveTo>
                  <a:lnTo>
                    <a:pt x="826176" y="418831"/>
                  </a:lnTo>
                  <a:lnTo>
                    <a:pt x="551984" y="843164"/>
                  </a:lnTo>
                  <a:lnTo>
                    <a:pt x="0" y="84316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r>
                <a:rPr kumimoji="1" lang="zh-CN" altLang="en-US" dirty="0">
                  <a:solidFill>
                    <a:schemeClr val="dk1">
                      <a:lumMod val="85000"/>
                      <a:lumOff val="15000"/>
                    </a:schemeClr>
                  </a:solidFill>
                  <a:latin typeface="微软雅黑" panose="020B0503020204020204" charset="-122"/>
                  <a:ea typeface="微软雅黑" panose="020B0503020204020204" charset="-122"/>
                </a:rPr>
                <a:t> </a:t>
              </a:r>
              <a:endParaRPr kumimoji="1" lang="zh-CN" altLang="en-US" dirty="0">
                <a:solidFill>
                  <a:schemeClr val="dk1">
                    <a:lumMod val="85000"/>
                    <a:lumOff val="15000"/>
                  </a:schemeClr>
                </a:solidFill>
                <a:latin typeface="微软雅黑" panose="020B0503020204020204" charset="-122"/>
                <a:ea typeface="微软雅黑" panose="020B0503020204020204" charset="-122"/>
              </a:endParaRPr>
            </a:p>
          </p:txBody>
        </p:sp>
        <p:sp>
          <p:nvSpPr>
            <p:cNvPr id="18" name="三角形 7"/>
            <p:cNvSpPr/>
            <p:nvPr>
              <p:custDataLst>
                <p:tags r:id="rId3"/>
              </p:custDataLst>
            </p:nvPr>
          </p:nvSpPr>
          <p:spPr>
            <a:xfrm>
              <a:off x="11420811" y="5656121"/>
              <a:ext cx="771189" cy="1193473"/>
            </a:xfrm>
            <a:prstGeom prst="triangle">
              <a:avLst>
                <a:gd name="adj" fmla="val 1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dirty="0">
                <a:solidFill>
                  <a:schemeClr val="dk1">
                    <a:lumMod val="85000"/>
                    <a:lumOff val="15000"/>
                  </a:schemeClr>
                </a:solidFill>
                <a:latin typeface="微软雅黑" panose="020B0503020204020204" charset="-122"/>
                <a:ea typeface="微软雅黑" panose="020B0503020204020204" charset="-122"/>
              </a:endParaRPr>
            </a:p>
          </p:txBody>
        </p:sp>
        <p:sp>
          <p:nvSpPr>
            <p:cNvPr id="19" name="三角形 8"/>
            <p:cNvSpPr/>
            <p:nvPr>
              <p:custDataLst>
                <p:tags r:id="rId4"/>
              </p:custDataLst>
            </p:nvPr>
          </p:nvSpPr>
          <p:spPr>
            <a:xfrm rot="10800000">
              <a:off x="11408088" y="6156530"/>
              <a:ext cx="405290" cy="30062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solidFill>
                  <a:schemeClr val="dk1">
                    <a:lumMod val="85000"/>
                    <a:lumOff val="15000"/>
                  </a:schemeClr>
                </a:solidFill>
                <a:latin typeface="微软雅黑" panose="020B0503020204020204" charset="-122"/>
                <a:ea typeface="微软雅黑" panose="020B0503020204020204" charset="-122"/>
              </a:endParaRPr>
            </a:p>
          </p:txBody>
        </p:sp>
      </p:grpSp>
      <p:cxnSp>
        <p:nvCxnSpPr>
          <p:cNvPr id="3" name="直接连接符 2"/>
          <p:cNvCxnSpPr/>
          <p:nvPr>
            <p:custDataLst>
              <p:tags r:id="rId5"/>
            </p:custDataLst>
          </p:nvPr>
        </p:nvCxnSpPr>
        <p:spPr>
          <a:xfrm>
            <a:off x="457204" y="914407"/>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9" name="文本框 6"/>
          <p:cNvSpPr txBox="1"/>
          <p:nvPr>
            <p:custDataLst>
              <p:tags r:id="rId6"/>
            </p:custDataLst>
          </p:nvPr>
        </p:nvSpPr>
        <p:spPr>
          <a:xfrm>
            <a:off x="457204" y="1524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fontScale="90000"/>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a:lnSpc>
                <a:spcPct val="100000"/>
              </a:lnSpc>
            </a:pPr>
            <a:r>
              <a:rPr lang="zh-CN" dirty="0" err="1">
                <a:solidFill>
                  <a:schemeClr val="dk1"/>
                </a:solidFill>
                <a:latin typeface="汉仪旗黑-85S" panose="00020600040101010101" charset="-128"/>
                <a:ea typeface="汉仪旗黑-85S" panose="00020600040101010101" charset="-128"/>
                <a:sym typeface="微软雅黑" panose="020B0503020204020204" charset="-122"/>
              </a:rPr>
              <a:t>师德失范问题处理结果的运用</a:t>
            </a:r>
            <a:endParaRPr lang="zh-CN" dirty="0" err="1">
              <a:solidFill>
                <a:schemeClr val="dk1"/>
              </a:solidFill>
              <a:latin typeface="汉仪旗黑-85S" panose="00020600040101010101" charset="-128"/>
              <a:ea typeface="汉仪旗黑-85S" panose="00020600040101010101" charset="-128"/>
              <a:sym typeface="微软雅黑" panose="020B0503020204020204" charset="-122"/>
            </a:endParaRPr>
          </a:p>
        </p:txBody>
      </p:sp>
      <p:sp>
        <p:nvSpPr>
          <p:cNvPr id="2" name="矩形 1"/>
          <p:cNvSpPr/>
          <p:nvPr>
            <p:custDataLst>
              <p:tags r:id="rId7"/>
            </p:custDataLst>
          </p:nvPr>
        </p:nvSpPr>
        <p:spPr>
          <a:xfrm>
            <a:off x="1626212" y="1496376"/>
            <a:ext cx="8915978" cy="4779137"/>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cs typeface="+mn-ea"/>
              <a:sym typeface="+mn-lt"/>
            </a:endParaRPr>
          </a:p>
        </p:txBody>
      </p:sp>
      <p:cxnSp>
        <p:nvCxnSpPr>
          <p:cNvPr id="10" name="直接连接符 9"/>
          <p:cNvCxnSpPr/>
          <p:nvPr>
            <p:custDataLst>
              <p:tags r:id="rId8"/>
            </p:custDataLst>
          </p:nvPr>
        </p:nvCxnSpPr>
        <p:spPr>
          <a:xfrm>
            <a:off x="1772264" y="1218995"/>
            <a:ext cx="398934" cy="398934"/>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9"/>
            </p:custDataLst>
          </p:nvPr>
        </p:nvCxnSpPr>
        <p:spPr>
          <a:xfrm>
            <a:off x="1626210" y="1287787"/>
            <a:ext cx="398934" cy="398934"/>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custDataLst>
              <p:tags r:id="rId10"/>
            </p:custDataLst>
          </p:nvPr>
        </p:nvCxnSpPr>
        <p:spPr>
          <a:xfrm>
            <a:off x="10166179" y="6085167"/>
            <a:ext cx="398934" cy="398934"/>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11"/>
            </p:custDataLst>
          </p:nvPr>
        </p:nvCxnSpPr>
        <p:spPr>
          <a:xfrm>
            <a:off x="10020125" y="6153960"/>
            <a:ext cx="398934" cy="398934"/>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Title 6"/>
          <p:cNvSpPr txBox="1"/>
          <p:nvPr>
            <p:custDataLst>
              <p:tags r:id="rId12"/>
            </p:custDataLst>
          </p:nvPr>
        </p:nvSpPr>
        <p:spPr>
          <a:xfrm>
            <a:off x="1892883" y="1731304"/>
            <a:ext cx="8382634" cy="4309278"/>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zh-CN" altLang="en-US" sz="18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一）教师违反职业道德行为受到警告处分的，在作出处分决定的当年，参加年度考核，不能确定为优秀档次；受到记过处分的当年，受到降低岗位等级处分的当年及第二年，参加年度考核，只写评语，不确定档次。
（二）教师违反职业道德行为受到降低岗位等级处分的， 自处分决定生效之日起降低一个以上岗位等级聘用，按降低后的岗位等级确定其工资待遇；在受处分期间，不得聘用到高于受处分后所聘岗位等级的岗位，年度考核不得确定为基本合格及以上等次。
（三）教师受记过以上处分期间不得参加专业技术职务任职资格评审。
（四）违反职业道德行为谋取的奖励、荣誉称号，或在获得奖励、荣誉称号期间违反职业道德行为的，按管理权限由相关部门取消其相应的奖励、荣誉称号。教师违反职业道德行为获得的经济利益，必须予以清退或上缴。</a:t>
            </a:r>
            <a:endParaRPr lang="zh-CN" altLang="en-US" sz="18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endParaRPr>
          </a:p>
        </p:txBody>
      </p:sp>
    </p:spTree>
    <p:custDataLst>
      <p:tags r:id="rId13"/>
    </p:custData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userDrawn="1">
            <p:custDataLst>
              <p:tags r:id="rId1"/>
            </p:custDataLst>
          </p:nvPr>
        </p:nvGrpSpPr>
        <p:grpSpPr>
          <a:xfrm>
            <a:off x="10638971" y="5416757"/>
            <a:ext cx="1553029" cy="1432837"/>
            <a:chOff x="10898414" y="5656121"/>
            <a:chExt cx="1293586" cy="1193473"/>
          </a:xfrm>
        </p:grpSpPr>
        <p:sp>
          <p:nvSpPr>
            <p:cNvPr id="8" name="任意多边形: 形状 12"/>
            <p:cNvSpPr/>
            <p:nvPr>
              <p:custDataLst>
                <p:tags r:id="rId2"/>
              </p:custDataLst>
            </p:nvPr>
          </p:nvSpPr>
          <p:spPr>
            <a:xfrm>
              <a:off x="10898414" y="6156789"/>
              <a:ext cx="678846" cy="692805"/>
            </a:xfrm>
            <a:custGeom>
              <a:avLst/>
              <a:gdLst>
                <a:gd name="connsiteX0" fmla="*/ 551985 w 826176"/>
                <a:gd name="connsiteY0" fmla="*/ 0 h 843164"/>
                <a:gd name="connsiteX1" fmla="*/ 826176 w 826176"/>
                <a:gd name="connsiteY1" fmla="*/ 418831 h 843164"/>
                <a:gd name="connsiteX2" fmla="*/ 551984 w 826176"/>
                <a:gd name="connsiteY2" fmla="*/ 843164 h 843164"/>
                <a:gd name="connsiteX3" fmla="*/ 0 w 826176"/>
                <a:gd name="connsiteY3" fmla="*/ 843164 h 843164"/>
              </a:gdLst>
              <a:ahLst/>
              <a:cxnLst>
                <a:cxn ang="0">
                  <a:pos x="connsiteX0" y="connsiteY0"/>
                </a:cxn>
                <a:cxn ang="0">
                  <a:pos x="connsiteX1" y="connsiteY1"/>
                </a:cxn>
                <a:cxn ang="0">
                  <a:pos x="connsiteX2" y="connsiteY2"/>
                </a:cxn>
                <a:cxn ang="0">
                  <a:pos x="connsiteX3" y="connsiteY3"/>
                </a:cxn>
              </a:cxnLst>
              <a:rect l="l" t="t" r="r" b="b"/>
              <a:pathLst>
                <a:path w="826176" h="843164">
                  <a:moveTo>
                    <a:pt x="551985" y="0"/>
                  </a:moveTo>
                  <a:lnTo>
                    <a:pt x="826176" y="418831"/>
                  </a:lnTo>
                  <a:lnTo>
                    <a:pt x="551984" y="843164"/>
                  </a:lnTo>
                  <a:lnTo>
                    <a:pt x="0" y="84316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r>
                <a:rPr kumimoji="1" lang="zh-CN" altLang="en-US" dirty="0">
                  <a:solidFill>
                    <a:schemeClr val="dk1">
                      <a:lumMod val="85000"/>
                      <a:lumOff val="15000"/>
                    </a:schemeClr>
                  </a:solidFill>
                  <a:latin typeface="微软雅黑" panose="020B0503020204020204" charset="-122"/>
                  <a:ea typeface="微软雅黑" panose="020B0503020204020204" charset="-122"/>
                </a:rPr>
                <a:t> </a:t>
              </a:r>
              <a:endParaRPr kumimoji="1" lang="zh-CN" altLang="en-US" dirty="0">
                <a:solidFill>
                  <a:schemeClr val="dk1">
                    <a:lumMod val="85000"/>
                    <a:lumOff val="15000"/>
                  </a:schemeClr>
                </a:solidFill>
                <a:latin typeface="微软雅黑" panose="020B0503020204020204" charset="-122"/>
                <a:ea typeface="微软雅黑" panose="020B0503020204020204" charset="-122"/>
              </a:endParaRPr>
            </a:p>
          </p:txBody>
        </p:sp>
        <p:sp>
          <p:nvSpPr>
            <p:cNvPr id="18" name="三角形 7"/>
            <p:cNvSpPr/>
            <p:nvPr>
              <p:custDataLst>
                <p:tags r:id="rId3"/>
              </p:custDataLst>
            </p:nvPr>
          </p:nvSpPr>
          <p:spPr>
            <a:xfrm>
              <a:off x="11420811" y="5656121"/>
              <a:ext cx="771189" cy="1193473"/>
            </a:xfrm>
            <a:prstGeom prst="triangle">
              <a:avLst>
                <a:gd name="adj" fmla="val 1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dirty="0">
                <a:solidFill>
                  <a:schemeClr val="dk1">
                    <a:lumMod val="85000"/>
                    <a:lumOff val="15000"/>
                  </a:schemeClr>
                </a:solidFill>
                <a:latin typeface="微软雅黑" panose="020B0503020204020204" charset="-122"/>
                <a:ea typeface="微软雅黑" panose="020B0503020204020204" charset="-122"/>
              </a:endParaRPr>
            </a:p>
          </p:txBody>
        </p:sp>
        <p:sp>
          <p:nvSpPr>
            <p:cNvPr id="19" name="三角形 8"/>
            <p:cNvSpPr/>
            <p:nvPr>
              <p:custDataLst>
                <p:tags r:id="rId4"/>
              </p:custDataLst>
            </p:nvPr>
          </p:nvSpPr>
          <p:spPr>
            <a:xfrm rot="10800000">
              <a:off x="11408088" y="6156530"/>
              <a:ext cx="405290" cy="30062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solidFill>
                  <a:schemeClr val="dk1">
                    <a:lumMod val="85000"/>
                    <a:lumOff val="15000"/>
                  </a:schemeClr>
                </a:solidFill>
                <a:latin typeface="微软雅黑" panose="020B0503020204020204" charset="-122"/>
                <a:ea typeface="微软雅黑" panose="020B0503020204020204" charset="-122"/>
              </a:endParaRPr>
            </a:p>
          </p:txBody>
        </p:sp>
      </p:grpSp>
      <p:cxnSp>
        <p:nvCxnSpPr>
          <p:cNvPr id="3" name="直接连接符 2"/>
          <p:cNvCxnSpPr/>
          <p:nvPr>
            <p:custDataLst>
              <p:tags r:id="rId5"/>
            </p:custDataLst>
          </p:nvPr>
        </p:nvCxnSpPr>
        <p:spPr>
          <a:xfrm>
            <a:off x="457204" y="914407"/>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9" name="文本框 6"/>
          <p:cNvSpPr txBox="1"/>
          <p:nvPr>
            <p:custDataLst>
              <p:tags r:id="rId6"/>
            </p:custDataLst>
          </p:nvPr>
        </p:nvSpPr>
        <p:spPr>
          <a:xfrm>
            <a:off x="457204" y="1524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fontScale="90000"/>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a:lnSpc>
                <a:spcPct val="100000"/>
              </a:lnSpc>
            </a:pPr>
            <a:r>
              <a:rPr lang="zh-CN" dirty="0" err="1">
                <a:solidFill>
                  <a:schemeClr val="dk1"/>
                </a:solidFill>
                <a:latin typeface="汉仪旗黑-85S" panose="00020600040101010101" charset="-128"/>
                <a:ea typeface="汉仪旗黑-85S" panose="00020600040101010101" charset="-128"/>
                <a:sym typeface="微软雅黑" panose="020B0503020204020204" charset="-122"/>
              </a:rPr>
              <a:t>师德失范问题处理结果的运用</a:t>
            </a:r>
            <a:endParaRPr lang="zh-CN" dirty="0" err="1">
              <a:solidFill>
                <a:schemeClr val="dk1"/>
              </a:solidFill>
              <a:latin typeface="汉仪旗黑-85S" panose="00020600040101010101" charset="-128"/>
              <a:ea typeface="汉仪旗黑-85S" panose="00020600040101010101" charset="-128"/>
              <a:sym typeface="微软雅黑" panose="020B0503020204020204" charset="-122"/>
            </a:endParaRPr>
          </a:p>
        </p:txBody>
      </p:sp>
      <p:sp>
        <p:nvSpPr>
          <p:cNvPr id="2" name="矩形 1"/>
          <p:cNvSpPr/>
          <p:nvPr>
            <p:custDataLst>
              <p:tags r:id="rId7"/>
            </p:custDataLst>
          </p:nvPr>
        </p:nvSpPr>
        <p:spPr>
          <a:xfrm>
            <a:off x="1626212" y="1496376"/>
            <a:ext cx="8915978" cy="4779137"/>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cs typeface="+mn-ea"/>
              <a:sym typeface="+mn-lt"/>
            </a:endParaRPr>
          </a:p>
        </p:txBody>
      </p:sp>
      <p:cxnSp>
        <p:nvCxnSpPr>
          <p:cNvPr id="10" name="直接连接符 9"/>
          <p:cNvCxnSpPr/>
          <p:nvPr>
            <p:custDataLst>
              <p:tags r:id="rId8"/>
            </p:custDataLst>
          </p:nvPr>
        </p:nvCxnSpPr>
        <p:spPr>
          <a:xfrm>
            <a:off x="1772264" y="1218995"/>
            <a:ext cx="398934" cy="398934"/>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9"/>
            </p:custDataLst>
          </p:nvPr>
        </p:nvCxnSpPr>
        <p:spPr>
          <a:xfrm>
            <a:off x="1626210" y="1287787"/>
            <a:ext cx="398934" cy="398934"/>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custDataLst>
              <p:tags r:id="rId10"/>
            </p:custDataLst>
          </p:nvPr>
        </p:nvCxnSpPr>
        <p:spPr>
          <a:xfrm>
            <a:off x="10166179" y="6085167"/>
            <a:ext cx="398934" cy="398934"/>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11"/>
            </p:custDataLst>
          </p:nvPr>
        </p:nvCxnSpPr>
        <p:spPr>
          <a:xfrm>
            <a:off x="10020125" y="6153960"/>
            <a:ext cx="398934" cy="398934"/>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Title 6"/>
          <p:cNvSpPr txBox="1"/>
          <p:nvPr>
            <p:custDataLst>
              <p:tags r:id="rId12"/>
            </p:custDataLst>
          </p:nvPr>
        </p:nvSpPr>
        <p:spPr>
          <a:xfrm>
            <a:off x="1892883" y="1731304"/>
            <a:ext cx="8382634" cy="4309278"/>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（五）教师受到处分的，符合《教师资格条例》第十九条规定的， 由县级以上教育行政部门依法撤销其教师资格。教师受处分期间暂缓教师资格定期注册。依据《中华人民共和国教师法》第十四条规定丧失教师资格的，不能重新取得教师资格。
（六）教师涉嫌违法犯罪的，及时移送司法机关依法处理。教师被依法判处刑罚的，依据《事业单位工作人员处分暂行规定》给予降低岗位等级或者撤职以上处分。其中，被依法判处有期徒刑以上刑罚的，给予开除处分。教师受到剥夺政治权利或者故意犯罪受到有期徒刑以上刑事处罚的，应依据《中华人民共和国教师法》第十四条规定，丧失教师资格。</a:t>
            </a:r>
            <a:endParaRPr lang="zh-CN" altLang="en-US" sz="20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endParaRPr>
          </a:p>
        </p:txBody>
      </p:sp>
    </p:spTree>
    <p:custDataLst>
      <p:tags r:id="rId13"/>
    </p:custData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t="-47" b="-47"/>
          </a:stretch>
        </a:blipFill>
        <a:effectLst/>
      </p:bgPr>
    </p:bg>
    <p:spTree>
      <p:nvGrpSpPr>
        <p:cNvPr id="1" name=""/>
        <p:cNvGrpSpPr/>
        <p:nvPr/>
      </p:nvGrpSpPr>
      <p:grpSpPr>
        <a:xfrm>
          <a:off x="0" y="0"/>
          <a:ext cx="0" cy="0"/>
          <a:chOff x="0" y="0"/>
          <a:chExt cx="0" cy="0"/>
        </a:xfrm>
      </p:grpSpPr>
      <p:sp>
        <p:nvSpPr>
          <p:cNvPr id="900013" name="TextBox 2"/>
          <p:cNvSpPr txBox="1"/>
          <p:nvPr/>
        </p:nvSpPr>
        <p:spPr>
          <a:xfrm>
            <a:off x="2895148" y="3082490"/>
            <a:ext cx="6401704" cy="1646033"/>
          </a:xfrm>
          <a:prstGeom prst="rect">
            <a:avLst/>
          </a:prstGeom>
          <a:noFill/>
        </p:spPr>
        <p:txBody>
          <a:bodyPr vert="horz" wrap="square" lIns="91440" tIns="45720" rIns="91440" bIns="45720" rtlCol="0" anchor="t" anchorCtr="0">
            <a:normAutofit/>
          </a:bodyPr>
          <a:lstStyle/>
          <a:p>
            <a:pPr algn="ctr">
              <a:lnSpc>
                <a:spcPct val="150000"/>
              </a:lnSpc>
            </a:pPr>
            <a:r>
              <a:rPr lang="en-US" sz="3125">
                <a:solidFill>
                  <a:srgbClr val="FFFFFF">
                    <a:alpha val="100000"/>
                  </a:srgbClr>
                </a:solidFill>
                <a:latin typeface="Noto Sans SC Black" panose="020B0200000000000000" charset="-122"/>
                <a:ea typeface="Noto Sans SC Black" panose="020B0200000000000000" charset="-122"/>
                <a:cs typeface="Noto Sans SC Black" panose="020B0200000000000000" charset="-122"/>
              </a:rPr>
              <a:t>师德失范问题处理注意事项</a:t>
            </a:r>
            <a:endParaRPr lang="en-US" sz="3125">
              <a:solidFill>
                <a:srgbClr val="FFFFFF">
                  <a:alpha val="100000"/>
                </a:srgbClr>
              </a:solidFill>
              <a:latin typeface="Noto Sans SC Black" panose="020B0200000000000000" charset="-122"/>
              <a:ea typeface="Noto Sans SC Black" panose="020B0200000000000000" charset="-122"/>
              <a:cs typeface="Noto Sans SC Black" panose="020B0200000000000000" charset="-122"/>
            </a:endParaRPr>
          </a:p>
        </p:txBody>
      </p:sp>
      <p:sp>
        <p:nvSpPr>
          <p:cNvPr id="900014" name="TextBox 3"/>
          <p:cNvSpPr txBox="1"/>
          <p:nvPr/>
        </p:nvSpPr>
        <p:spPr>
          <a:xfrm>
            <a:off x="5104054" y="1790835"/>
            <a:ext cx="1982798" cy="1310904"/>
          </a:xfrm>
          <a:prstGeom prst="rect">
            <a:avLst/>
          </a:prstGeom>
          <a:noFill/>
        </p:spPr>
        <p:txBody>
          <a:bodyPr vert="horz" wrap="square" lIns="91440" tIns="45720" rIns="91440" bIns="45720" rtlCol="0" anchor="t" anchorCtr="0">
            <a:normAutofit/>
          </a:bodyPr>
          <a:lstStyle/>
          <a:p>
            <a:pPr algn="ctr">
              <a:lnSpc>
                <a:spcPct val="80000"/>
              </a:lnSpc>
            </a:pPr>
            <a:r>
              <a:rPr lang="en-US" sz="7850">
                <a:solidFill>
                  <a:srgbClr val="FFFFFF">
                    <a:alpha val="100000"/>
                  </a:srgbClr>
                </a:solidFill>
                <a:latin typeface="Noto Sans SC Black" panose="020B0200000000000000" charset="-122"/>
                <a:ea typeface="Noto Sans SC Black" panose="020B0200000000000000" charset="-122"/>
                <a:cs typeface="Noto Sans SC Black" panose="020B0200000000000000" charset="-122"/>
              </a:rPr>
              <a:t>05</a:t>
            </a:r>
            <a:endParaRPr lang="en-US" sz="7850">
              <a:solidFill>
                <a:srgbClr val="FFFFFF">
                  <a:alpha val="100000"/>
                </a:srgbClr>
              </a:solidFill>
              <a:latin typeface="Noto Sans SC Black" panose="020B0200000000000000" charset="-122"/>
              <a:ea typeface="Noto Sans SC Black" panose="020B0200000000000000" charset="-122"/>
              <a:cs typeface="Noto Sans SC Black" panose="020B0200000000000000"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userDrawn="1">
            <p:custDataLst>
              <p:tags r:id="rId1"/>
            </p:custDataLst>
          </p:nvPr>
        </p:nvGrpSpPr>
        <p:grpSpPr>
          <a:xfrm>
            <a:off x="10638971" y="5416757"/>
            <a:ext cx="1553029" cy="1432837"/>
            <a:chOff x="10898414" y="5656121"/>
            <a:chExt cx="1293586" cy="1193473"/>
          </a:xfrm>
        </p:grpSpPr>
        <p:sp>
          <p:nvSpPr>
            <p:cNvPr id="13" name="任意多边形: 形状 12"/>
            <p:cNvSpPr/>
            <p:nvPr>
              <p:custDataLst>
                <p:tags r:id="rId2"/>
              </p:custDataLst>
            </p:nvPr>
          </p:nvSpPr>
          <p:spPr>
            <a:xfrm>
              <a:off x="10898414" y="6156789"/>
              <a:ext cx="678846" cy="692805"/>
            </a:xfrm>
            <a:custGeom>
              <a:avLst/>
              <a:gdLst>
                <a:gd name="connsiteX0" fmla="*/ 551985 w 826176"/>
                <a:gd name="connsiteY0" fmla="*/ 0 h 843164"/>
                <a:gd name="connsiteX1" fmla="*/ 826176 w 826176"/>
                <a:gd name="connsiteY1" fmla="*/ 418831 h 843164"/>
                <a:gd name="connsiteX2" fmla="*/ 551984 w 826176"/>
                <a:gd name="connsiteY2" fmla="*/ 843164 h 843164"/>
                <a:gd name="connsiteX3" fmla="*/ 0 w 826176"/>
                <a:gd name="connsiteY3" fmla="*/ 843164 h 843164"/>
              </a:gdLst>
              <a:ahLst/>
              <a:cxnLst>
                <a:cxn ang="0">
                  <a:pos x="connsiteX0" y="connsiteY0"/>
                </a:cxn>
                <a:cxn ang="0">
                  <a:pos x="connsiteX1" y="connsiteY1"/>
                </a:cxn>
                <a:cxn ang="0">
                  <a:pos x="connsiteX2" y="connsiteY2"/>
                </a:cxn>
                <a:cxn ang="0">
                  <a:pos x="connsiteX3" y="connsiteY3"/>
                </a:cxn>
              </a:cxnLst>
              <a:rect l="l" t="t" r="r" b="b"/>
              <a:pathLst>
                <a:path w="826176" h="843164">
                  <a:moveTo>
                    <a:pt x="551985" y="0"/>
                  </a:moveTo>
                  <a:lnTo>
                    <a:pt x="826176" y="418831"/>
                  </a:lnTo>
                  <a:lnTo>
                    <a:pt x="551984" y="843164"/>
                  </a:lnTo>
                  <a:lnTo>
                    <a:pt x="0" y="84316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r>
                <a:rPr kumimoji="1" lang="zh-CN" altLang="en-US" dirty="0">
                  <a:solidFill>
                    <a:schemeClr val="dk1">
                      <a:lumMod val="85000"/>
                      <a:lumOff val="15000"/>
                    </a:schemeClr>
                  </a:solidFill>
                  <a:latin typeface="微软雅黑" panose="020B0503020204020204" charset="-122"/>
                  <a:ea typeface="微软雅黑" panose="020B0503020204020204" charset="-122"/>
                </a:rPr>
                <a:t> </a:t>
              </a:r>
              <a:endParaRPr kumimoji="1" lang="zh-CN" altLang="en-US" dirty="0">
                <a:solidFill>
                  <a:schemeClr val="dk1">
                    <a:lumMod val="85000"/>
                    <a:lumOff val="15000"/>
                  </a:schemeClr>
                </a:solidFill>
                <a:latin typeface="微软雅黑" panose="020B0503020204020204" charset="-122"/>
                <a:ea typeface="微软雅黑" panose="020B0503020204020204" charset="-122"/>
              </a:endParaRPr>
            </a:p>
          </p:txBody>
        </p:sp>
        <p:sp>
          <p:nvSpPr>
            <p:cNvPr id="18" name="三角形 7"/>
            <p:cNvSpPr/>
            <p:nvPr>
              <p:custDataLst>
                <p:tags r:id="rId3"/>
              </p:custDataLst>
            </p:nvPr>
          </p:nvSpPr>
          <p:spPr>
            <a:xfrm>
              <a:off x="11420811" y="5656121"/>
              <a:ext cx="771189" cy="1193473"/>
            </a:xfrm>
            <a:prstGeom prst="triangle">
              <a:avLst>
                <a:gd name="adj" fmla="val 1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dirty="0">
                <a:solidFill>
                  <a:schemeClr val="dk1">
                    <a:lumMod val="85000"/>
                    <a:lumOff val="15000"/>
                  </a:schemeClr>
                </a:solidFill>
                <a:latin typeface="微软雅黑" panose="020B0503020204020204" charset="-122"/>
                <a:ea typeface="微软雅黑" panose="020B0503020204020204" charset="-122"/>
              </a:endParaRPr>
            </a:p>
          </p:txBody>
        </p:sp>
        <p:sp>
          <p:nvSpPr>
            <p:cNvPr id="19" name="三角形 8"/>
            <p:cNvSpPr/>
            <p:nvPr>
              <p:custDataLst>
                <p:tags r:id="rId4"/>
              </p:custDataLst>
            </p:nvPr>
          </p:nvSpPr>
          <p:spPr>
            <a:xfrm rot="10800000">
              <a:off x="11408088" y="6156530"/>
              <a:ext cx="405290" cy="30062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solidFill>
                  <a:schemeClr val="dk1">
                    <a:lumMod val="85000"/>
                    <a:lumOff val="15000"/>
                  </a:schemeClr>
                </a:solidFill>
                <a:latin typeface="微软雅黑" panose="020B0503020204020204" charset="-122"/>
                <a:ea typeface="微软雅黑" panose="020B0503020204020204" charset="-122"/>
              </a:endParaRPr>
            </a:p>
          </p:txBody>
        </p:sp>
      </p:grpSp>
      <p:cxnSp>
        <p:nvCxnSpPr>
          <p:cNvPr id="3" name="直接连接符 2"/>
          <p:cNvCxnSpPr/>
          <p:nvPr>
            <p:custDataLst>
              <p:tags r:id="rId5"/>
            </p:custDataLst>
          </p:nvPr>
        </p:nvCxnSpPr>
        <p:spPr>
          <a:xfrm>
            <a:off x="457204" y="914407"/>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9" name="文本框 6"/>
          <p:cNvSpPr txBox="1"/>
          <p:nvPr>
            <p:custDataLst>
              <p:tags r:id="rId6"/>
            </p:custDataLst>
          </p:nvPr>
        </p:nvSpPr>
        <p:spPr>
          <a:xfrm>
            <a:off x="457204" y="1524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fontScale="90000"/>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a:lnSpc>
                <a:spcPct val="100000"/>
              </a:lnSpc>
            </a:pPr>
            <a:r>
              <a:rPr lang="zh-CN" dirty="0" err="1">
                <a:solidFill>
                  <a:schemeClr val="dk1"/>
                </a:solidFill>
                <a:latin typeface="汉仪旗黑-85S" panose="00020600040101010101" charset="-128"/>
                <a:ea typeface="汉仪旗黑-85S" panose="00020600040101010101" charset="-128"/>
                <a:sym typeface="微软雅黑" panose="020B0503020204020204" charset="-122"/>
              </a:rPr>
              <a:t>师德失范问题处理注意事项</a:t>
            </a:r>
            <a:endParaRPr lang="zh-CN" dirty="0" err="1">
              <a:solidFill>
                <a:schemeClr val="dk1"/>
              </a:solidFill>
              <a:latin typeface="汉仪旗黑-85S" panose="00020600040101010101" charset="-128"/>
              <a:ea typeface="汉仪旗黑-85S" panose="00020600040101010101" charset="-128"/>
              <a:sym typeface="微软雅黑" panose="020B0503020204020204" charset="-122"/>
            </a:endParaRPr>
          </a:p>
        </p:txBody>
      </p:sp>
      <p:sp>
        <p:nvSpPr>
          <p:cNvPr id="11" name="Title 6"/>
          <p:cNvSpPr txBox="1"/>
          <p:nvPr>
            <p:custDataLst>
              <p:tags r:id="rId7"/>
            </p:custDataLst>
          </p:nvPr>
        </p:nvSpPr>
        <p:spPr>
          <a:xfrm>
            <a:off x="2281690" y="1773819"/>
            <a:ext cx="7318740" cy="3546581"/>
          </a:xfrm>
          <a:prstGeom prst="rect">
            <a:avLst/>
          </a:prstGeom>
          <a:noFill/>
          <a:ln w="3175">
            <a:noFill/>
            <a:prstDash val="dash"/>
          </a:ln>
        </p:spPr>
        <p:txBody>
          <a:bodyPr wrap="square" lIns="63500" tIns="25400" rIns="63500" bIns="2540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zh-CN" altLang="en-US" sz="24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一）给予教师处理，应当坚持公正、公平的原则和教育与惩处相结合的原则，应当与其违反职业道德行为的性质、情节、危害程度相适应，应当做到事实清楚，证据确凿，定性准确，处理恰当，程序合法，手续完备。
（二）教师违反职业道德，是中共党员的， 同时给予党纪处分。情节严重、影响恶劣的，应当依据《教师资格条例》报请主管教育部门撤销其教师资格。涉嫌违法犯罪的，及时移交司法机关依法处理。</a:t>
            </a:r>
            <a:endParaRPr lang="zh-CN" altLang="en-US" sz="24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endParaRPr>
          </a:p>
        </p:txBody>
      </p:sp>
    </p:spTree>
    <p:custDataLst>
      <p:tags r:id="rId8"/>
    </p:custData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t="-47" b="-47"/>
          </a:stretch>
        </a:blipFill>
        <a:effectLst/>
      </p:bgPr>
    </p:bg>
    <p:spTree>
      <p:nvGrpSpPr>
        <p:cNvPr id="1" name=""/>
        <p:cNvGrpSpPr/>
        <p:nvPr/>
      </p:nvGrpSpPr>
      <p:grpSpPr>
        <a:xfrm>
          <a:off x="0" y="0"/>
          <a:ext cx="0" cy="0"/>
          <a:chOff x="0" y="0"/>
          <a:chExt cx="0" cy="0"/>
        </a:xfrm>
      </p:grpSpPr>
      <p:sp>
        <p:nvSpPr>
          <p:cNvPr id="900013" name="TextBox 2"/>
          <p:cNvSpPr txBox="1"/>
          <p:nvPr/>
        </p:nvSpPr>
        <p:spPr>
          <a:xfrm>
            <a:off x="2895148" y="3082490"/>
            <a:ext cx="6401704" cy="1646033"/>
          </a:xfrm>
          <a:prstGeom prst="rect">
            <a:avLst/>
          </a:prstGeom>
          <a:noFill/>
        </p:spPr>
        <p:txBody>
          <a:bodyPr vert="horz" wrap="square" lIns="91440" tIns="45720" rIns="91440" bIns="45720" rtlCol="0" anchor="t" anchorCtr="0">
            <a:normAutofit/>
          </a:bodyPr>
          <a:lstStyle/>
          <a:p>
            <a:pPr algn="ctr">
              <a:lnSpc>
                <a:spcPct val="150000"/>
              </a:lnSpc>
            </a:pPr>
            <a:r>
              <a:rPr lang="zh-CN" altLang="en-US" sz="3125">
                <a:solidFill>
                  <a:srgbClr val="FFFFFF">
                    <a:alpha val="100000"/>
                  </a:srgbClr>
                </a:solidFill>
                <a:latin typeface="Noto Sans SC Black" panose="020B0200000000000000" charset="-122"/>
                <a:ea typeface="Noto Sans SC Black" panose="020B0200000000000000" charset="-122"/>
                <a:cs typeface="Noto Sans SC Black" panose="020B0200000000000000" charset="-122"/>
              </a:rPr>
              <a:t>《中小学教育惩戒规则（试行）》解读</a:t>
            </a:r>
            <a:endParaRPr lang="zh-CN" altLang="en-US" sz="3125">
              <a:solidFill>
                <a:srgbClr val="FFFFFF">
                  <a:alpha val="100000"/>
                </a:srgbClr>
              </a:solidFill>
              <a:latin typeface="Noto Sans SC Black" panose="020B0200000000000000" charset="-122"/>
              <a:ea typeface="Noto Sans SC Black" panose="020B0200000000000000" charset="-122"/>
              <a:cs typeface="Noto Sans SC Black" panose="020B0200000000000000" charset="-122"/>
            </a:endParaRPr>
          </a:p>
          <a:p>
            <a:pPr algn="ctr">
              <a:lnSpc>
                <a:spcPct val="150000"/>
              </a:lnSpc>
            </a:pPr>
            <a:endParaRPr lang="zh-CN" altLang="en-US" sz="3125">
              <a:solidFill>
                <a:srgbClr val="FFFFFF">
                  <a:alpha val="100000"/>
                </a:srgbClr>
              </a:solidFill>
              <a:latin typeface="Noto Sans SC Black" panose="020B0200000000000000" charset="-122"/>
              <a:ea typeface="Noto Sans SC Black" panose="020B0200000000000000" charset="-122"/>
              <a:cs typeface="Noto Sans SC Black" panose="020B0200000000000000" charset="-122"/>
            </a:endParaRPr>
          </a:p>
        </p:txBody>
      </p:sp>
      <p:sp>
        <p:nvSpPr>
          <p:cNvPr id="900014" name="TextBox 3"/>
          <p:cNvSpPr txBox="1"/>
          <p:nvPr/>
        </p:nvSpPr>
        <p:spPr>
          <a:xfrm>
            <a:off x="5104054" y="1790835"/>
            <a:ext cx="1982798" cy="1310904"/>
          </a:xfrm>
          <a:prstGeom prst="rect">
            <a:avLst/>
          </a:prstGeom>
          <a:noFill/>
        </p:spPr>
        <p:txBody>
          <a:bodyPr vert="horz" wrap="square" lIns="91440" tIns="45720" rIns="91440" bIns="45720" rtlCol="0" anchor="t" anchorCtr="0">
            <a:normAutofit/>
          </a:bodyPr>
          <a:lstStyle/>
          <a:p>
            <a:pPr algn="ctr">
              <a:lnSpc>
                <a:spcPct val="80000"/>
              </a:lnSpc>
            </a:pPr>
            <a:r>
              <a:rPr lang="en-US" sz="7850">
                <a:solidFill>
                  <a:srgbClr val="FFFFFF">
                    <a:alpha val="100000"/>
                  </a:srgbClr>
                </a:solidFill>
                <a:latin typeface="Noto Sans SC Black" panose="020B0200000000000000" charset="-122"/>
                <a:ea typeface="Noto Sans SC Black" panose="020B0200000000000000" charset="-122"/>
                <a:cs typeface="Noto Sans SC Black" panose="020B0200000000000000" charset="-122"/>
              </a:rPr>
              <a:t>06</a:t>
            </a:r>
            <a:endParaRPr lang="en-US" sz="7850">
              <a:solidFill>
                <a:srgbClr val="FFFFFF">
                  <a:alpha val="100000"/>
                </a:srgbClr>
              </a:solidFill>
              <a:latin typeface="Noto Sans SC Black" panose="020B0200000000000000" charset="-122"/>
              <a:ea typeface="Noto Sans SC Black" panose="020B0200000000000000" charset="-122"/>
              <a:cs typeface="Noto Sans SC Black" panose="020B0200000000000000"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userDrawn="1">
            <p:custDataLst>
              <p:tags r:id="rId1"/>
            </p:custDataLst>
          </p:nvPr>
        </p:nvGrpSpPr>
        <p:grpSpPr>
          <a:xfrm>
            <a:off x="10638971" y="5416757"/>
            <a:ext cx="1553029" cy="1432837"/>
            <a:chOff x="10898414" y="5656121"/>
            <a:chExt cx="1293586" cy="1193473"/>
          </a:xfrm>
        </p:grpSpPr>
        <p:sp>
          <p:nvSpPr>
            <p:cNvPr id="13" name="任意多边形: 形状 12"/>
            <p:cNvSpPr/>
            <p:nvPr>
              <p:custDataLst>
                <p:tags r:id="rId2"/>
              </p:custDataLst>
            </p:nvPr>
          </p:nvSpPr>
          <p:spPr>
            <a:xfrm>
              <a:off x="10898414" y="6156789"/>
              <a:ext cx="678846" cy="692805"/>
            </a:xfrm>
            <a:custGeom>
              <a:avLst/>
              <a:gdLst>
                <a:gd name="connsiteX0" fmla="*/ 551985 w 826176"/>
                <a:gd name="connsiteY0" fmla="*/ 0 h 843164"/>
                <a:gd name="connsiteX1" fmla="*/ 826176 w 826176"/>
                <a:gd name="connsiteY1" fmla="*/ 418831 h 843164"/>
                <a:gd name="connsiteX2" fmla="*/ 551984 w 826176"/>
                <a:gd name="connsiteY2" fmla="*/ 843164 h 843164"/>
                <a:gd name="connsiteX3" fmla="*/ 0 w 826176"/>
                <a:gd name="connsiteY3" fmla="*/ 843164 h 843164"/>
              </a:gdLst>
              <a:ahLst/>
              <a:cxnLst>
                <a:cxn ang="0">
                  <a:pos x="connsiteX0" y="connsiteY0"/>
                </a:cxn>
                <a:cxn ang="0">
                  <a:pos x="connsiteX1" y="connsiteY1"/>
                </a:cxn>
                <a:cxn ang="0">
                  <a:pos x="connsiteX2" y="connsiteY2"/>
                </a:cxn>
                <a:cxn ang="0">
                  <a:pos x="connsiteX3" y="connsiteY3"/>
                </a:cxn>
              </a:cxnLst>
              <a:rect l="l" t="t" r="r" b="b"/>
              <a:pathLst>
                <a:path w="826176" h="843164">
                  <a:moveTo>
                    <a:pt x="551985" y="0"/>
                  </a:moveTo>
                  <a:lnTo>
                    <a:pt x="826176" y="418831"/>
                  </a:lnTo>
                  <a:lnTo>
                    <a:pt x="551984" y="843164"/>
                  </a:lnTo>
                  <a:lnTo>
                    <a:pt x="0" y="84316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r>
                <a:rPr kumimoji="1" lang="zh-CN" altLang="en-US" dirty="0">
                  <a:solidFill>
                    <a:schemeClr val="dk1">
                      <a:lumMod val="85000"/>
                      <a:lumOff val="15000"/>
                    </a:schemeClr>
                  </a:solidFill>
                  <a:latin typeface="微软雅黑" panose="020B0503020204020204" charset="-122"/>
                  <a:ea typeface="微软雅黑" panose="020B0503020204020204" charset="-122"/>
                </a:rPr>
                <a:t> </a:t>
              </a:r>
              <a:endParaRPr kumimoji="1" lang="zh-CN" altLang="en-US" dirty="0">
                <a:solidFill>
                  <a:schemeClr val="dk1">
                    <a:lumMod val="85000"/>
                    <a:lumOff val="15000"/>
                  </a:schemeClr>
                </a:solidFill>
                <a:latin typeface="微软雅黑" panose="020B0503020204020204" charset="-122"/>
                <a:ea typeface="微软雅黑" panose="020B0503020204020204" charset="-122"/>
              </a:endParaRPr>
            </a:p>
          </p:txBody>
        </p:sp>
        <p:sp>
          <p:nvSpPr>
            <p:cNvPr id="18" name="三角形 7"/>
            <p:cNvSpPr/>
            <p:nvPr>
              <p:custDataLst>
                <p:tags r:id="rId3"/>
              </p:custDataLst>
            </p:nvPr>
          </p:nvSpPr>
          <p:spPr>
            <a:xfrm>
              <a:off x="11420811" y="5656121"/>
              <a:ext cx="771189" cy="1193473"/>
            </a:xfrm>
            <a:prstGeom prst="triangle">
              <a:avLst>
                <a:gd name="adj" fmla="val 1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dirty="0">
                <a:solidFill>
                  <a:schemeClr val="dk1">
                    <a:lumMod val="85000"/>
                    <a:lumOff val="15000"/>
                  </a:schemeClr>
                </a:solidFill>
                <a:latin typeface="微软雅黑" panose="020B0503020204020204" charset="-122"/>
                <a:ea typeface="微软雅黑" panose="020B0503020204020204" charset="-122"/>
              </a:endParaRPr>
            </a:p>
          </p:txBody>
        </p:sp>
        <p:sp>
          <p:nvSpPr>
            <p:cNvPr id="19" name="三角形 8"/>
            <p:cNvSpPr/>
            <p:nvPr>
              <p:custDataLst>
                <p:tags r:id="rId4"/>
              </p:custDataLst>
            </p:nvPr>
          </p:nvSpPr>
          <p:spPr>
            <a:xfrm rot="10800000">
              <a:off x="11408088" y="6156530"/>
              <a:ext cx="405290" cy="30062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solidFill>
                  <a:schemeClr val="dk1">
                    <a:lumMod val="85000"/>
                    <a:lumOff val="15000"/>
                  </a:schemeClr>
                </a:solidFill>
                <a:latin typeface="微软雅黑" panose="020B0503020204020204" charset="-122"/>
                <a:ea typeface="微软雅黑" panose="020B0503020204020204" charset="-122"/>
              </a:endParaRPr>
            </a:p>
          </p:txBody>
        </p:sp>
      </p:grpSp>
      <p:cxnSp>
        <p:nvCxnSpPr>
          <p:cNvPr id="3" name="直接连接符 2"/>
          <p:cNvCxnSpPr/>
          <p:nvPr>
            <p:custDataLst>
              <p:tags r:id="rId5"/>
            </p:custDataLst>
          </p:nvPr>
        </p:nvCxnSpPr>
        <p:spPr>
          <a:xfrm>
            <a:off x="457204" y="914407"/>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9" name="文本框 6"/>
          <p:cNvSpPr txBox="1"/>
          <p:nvPr>
            <p:custDataLst>
              <p:tags r:id="rId6"/>
            </p:custDataLst>
          </p:nvPr>
        </p:nvSpPr>
        <p:spPr>
          <a:xfrm>
            <a:off x="457204" y="1524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fontScale="90000"/>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a:lnSpc>
                <a:spcPct val="100000"/>
              </a:lnSpc>
            </a:pPr>
            <a:r>
              <a:rPr lang="zh-CN" dirty="0" err="1">
                <a:solidFill>
                  <a:schemeClr val="dk1"/>
                </a:solidFill>
                <a:latin typeface="汉仪旗黑-85S" panose="00020600040101010101" charset="-128"/>
                <a:ea typeface="汉仪旗黑-85S" panose="00020600040101010101" charset="-128"/>
                <a:sym typeface="微软雅黑" panose="020B0503020204020204" charset="-122"/>
              </a:rPr>
              <a:t>《中小学教育惩戒规则（试行）》解读</a:t>
            </a:r>
            <a:endParaRPr lang="zh-CN" dirty="0" err="1">
              <a:solidFill>
                <a:schemeClr val="dk1"/>
              </a:solidFill>
              <a:latin typeface="汉仪旗黑-85S" panose="00020600040101010101" charset="-128"/>
              <a:ea typeface="汉仪旗黑-85S" panose="00020600040101010101" charset="-128"/>
              <a:sym typeface="微软雅黑" panose="020B0503020204020204" charset="-122"/>
            </a:endParaRPr>
          </a:p>
        </p:txBody>
      </p:sp>
      <p:sp>
        <p:nvSpPr>
          <p:cNvPr id="11" name="Title 6"/>
          <p:cNvSpPr txBox="1"/>
          <p:nvPr>
            <p:custDataLst>
              <p:tags r:id="rId7"/>
            </p:custDataLst>
          </p:nvPr>
        </p:nvSpPr>
        <p:spPr>
          <a:xfrm>
            <a:off x="1585071" y="1837436"/>
            <a:ext cx="9021857" cy="4097528"/>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zh-CN" altLang="en-US" sz="18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（一）教育惩戒的概念和实施范围。教育惩戒是指“ 学校、教师基于教育目的，对违规违纪学生进行管理、训导或者以规定方式予以矫治，促使学生引以为戒、认识和改正错误的教育行为 ”。这一规定，首先明确了教育惩戒的属性，其是在教育过程中发生的，学校、教师行使教育权的一种具体方式，而不是单独赋予学校、教师一种权力。其次，明确了实施的对象和方式，是对违规违纪学生的管理、训导和矫治。第三，强调了行为的目的性，即是要使学生认识和改正错误，而不能为了惩戒而惩戒。关于《规则》的适用范围，高校学生已有《普通高等学校学生管理规定》予以规范，而学前幼儿认知和行为控制能力较低，特殊教育学校学生身心发展存在障碍， 都不适宜实施教育惩戒， 因此《规则》将教育惩戒的实施范围限定在普通中小学校、中等职业学校。</a:t>
            </a:r>
            <a:endParaRPr lang="zh-CN" altLang="en-US" sz="18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endParaRPr>
          </a:p>
        </p:txBody>
      </p:sp>
    </p:spTree>
    <p:custDataLst>
      <p:tags r:id="rId8"/>
    </p:custData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userDrawn="1">
            <p:custDataLst>
              <p:tags r:id="rId1"/>
            </p:custDataLst>
          </p:nvPr>
        </p:nvGrpSpPr>
        <p:grpSpPr>
          <a:xfrm>
            <a:off x="10638971" y="5416757"/>
            <a:ext cx="1553029" cy="1432837"/>
            <a:chOff x="10898414" y="5656121"/>
            <a:chExt cx="1293586" cy="1193473"/>
          </a:xfrm>
        </p:grpSpPr>
        <p:sp>
          <p:nvSpPr>
            <p:cNvPr id="13" name="任意多边形: 形状 12"/>
            <p:cNvSpPr/>
            <p:nvPr>
              <p:custDataLst>
                <p:tags r:id="rId2"/>
              </p:custDataLst>
            </p:nvPr>
          </p:nvSpPr>
          <p:spPr>
            <a:xfrm>
              <a:off x="10898414" y="6156789"/>
              <a:ext cx="678846" cy="692805"/>
            </a:xfrm>
            <a:custGeom>
              <a:avLst/>
              <a:gdLst>
                <a:gd name="connsiteX0" fmla="*/ 551985 w 826176"/>
                <a:gd name="connsiteY0" fmla="*/ 0 h 843164"/>
                <a:gd name="connsiteX1" fmla="*/ 826176 w 826176"/>
                <a:gd name="connsiteY1" fmla="*/ 418831 h 843164"/>
                <a:gd name="connsiteX2" fmla="*/ 551984 w 826176"/>
                <a:gd name="connsiteY2" fmla="*/ 843164 h 843164"/>
                <a:gd name="connsiteX3" fmla="*/ 0 w 826176"/>
                <a:gd name="connsiteY3" fmla="*/ 843164 h 843164"/>
              </a:gdLst>
              <a:ahLst/>
              <a:cxnLst>
                <a:cxn ang="0">
                  <a:pos x="connsiteX0" y="connsiteY0"/>
                </a:cxn>
                <a:cxn ang="0">
                  <a:pos x="connsiteX1" y="connsiteY1"/>
                </a:cxn>
                <a:cxn ang="0">
                  <a:pos x="connsiteX2" y="connsiteY2"/>
                </a:cxn>
                <a:cxn ang="0">
                  <a:pos x="connsiteX3" y="connsiteY3"/>
                </a:cxn>
              </a:cxnLst>
              <a:rect l="l" t="t" r="r" b="b"/>
              <a:pathLst>
                <a:path w="826176" h="843164">
                  <a:moveTo>
                    <a:pt x="551985" y="0"/>
                  </a:moveTo>
                  <a:lnTo>
                    <a:pt x="826176" y="418831"/>
                  </a:lnTo>
                  <a:lnTo>
                    <a:pt x="551984" y="843164"/>
                  </a:lnTo>
                  <a:lnTo>
                    <a:pt x="0" y="84316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r>
                <a:rPr kumimoji="1" lang="zh-CN" altLang="en-US" dirty="0">
                  <a:solidFill>
                    <a:schemeClr val="dk1">
                      <a:lumMod val="85000"/>
                      <a:lumOff val="15000"/>
                    </a:schemeClr>
                  </a:solidFill>
                  <a:latin typeface="微软雅黑" panose="020B0503020204020204" charset="-122"/>
                  <a:ea typeface="微软雅黑" panose="020B0503020204020204" charset="-122"/>
                </a:rPr>
                <a:t> </a:t>
              </a:r>
              <a:endParaRPr kumimoji="1" lang="zh-CN" altLang="en-US" dirty="0">
                <a:solidFill>
                  <a:schemeClr val="dk1">
                    <a:lumMod val="85000"/>
                    <a:lumOff val="15000"/>
                  </a:schemeClr>
                </a:solidFill>
                <a:latin typeface="微软雅黑" panose="020B0503020204020204" charset="-122"/>
                <a:ea typeface="微软雅黑" panose="020B0503020204020204" charset="-122"/>
              </a:endParaRPr>
            </a:p>
          </p:txBody>
        </p:sp>
        <p:sp>
          <p:nvSpPr>
            <p:cNvPr id="18" name="三角形 7"/>
            <p:cNvSpPr/>
            <p:nvPr>
              <p:custDataLst>
                <p:tags r:id="rId3"/>
              </p:custDataLst>
            </p:nvPr>
          </p:nvSpPr>
          <p:spPr>
            <a:xfrm>
              <a:off x="11420811" y="5656121"/>
              <a:ext cx="771189" cy="1193473"/>
            </a:xfrm>
            <a:prstGeom prst="triangle">
              <a:avLst>
                <a:gd name="adj" fmla="val 1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dirty="0">
                <a:solidFill>
                  <a:schemeClr val="dk1">
                    <a:lumMod val="85000"/>
                    <a:lumOff val="15000"/>
                  </a:schemeClr>
                </a:solidFill>
                <a:latin typeface="微软雅黑" panose="020B0503020204020204" charset="-122"/>
                <a:ea typeface="微软雅黑" panose="020B0503020204020204" charset="-122"/>
              </a:endParaRPr>
            </a:p>
          </p:txBody>
        </p:sp>
        <p:sp>
          <p:nvSpPr>
            <p:cNvPr id="19" name="三角形 8"/>
            <p:cNvSpPr/>
            <p:nvPr>
              <p:custDataLst>
                <p:tags r:id="rId4"/>
              </p:custDataLst>
            </p:nvPr>
          </p:nvSpPr>
          <p:spPr>
            <a:xfrm rot="10800000">
              <a:off x="11408088" y="6156530"/>
              <a:ext cx="405290" cy="30062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solidFill>
                  <a:schemeClr val="dk1">
                    <a:lumMod val="85000"/>
                    <a:lumOff val="15000"/>
                  </a:schemeClr>
                </a:solidFill>
                <a:latin typeface="微软雅黑" panose="020B0503020204020204" charset="-122"/>
                <a:ea typeface="微软雅黑" panose="020B0503020204020204" charset="-122"/>
              </a:endParaRPr>
            </a:p>
          </p:txBody>
        </p:sp>
      </p:grpSp>
      <p:cxnSp>
        <p:nvCxnSpPr>
          <p:cNvPr id="3" name="直接连接符 2"/>
          <p:cNvCxnSpPr/>
          <p:nvPr>
            <p:custDataLst>
              <p:tags r:id="rId5"/>
            </p:custDataLst>
          </p:nvPr>
        </p:nvCxnSpPr>
        <p:spPr>
          <a:xfrm>
            <a:off x="457204" y="914407"/>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9" name="文本框 6"/>
          <p:cNvSpPr txBox="1"/>
          <p:nvPr>
            <p:custDataLst>
              <p:tags r:id="rId6"/>
            </p:custDataLst>
          </p:nvPr>
        </p:nvSpPr>
        <p:spPr>
          <a:xfrm>
            <a:off x="457204" y="1524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fontScale="90000"/>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a:lnSpc>
                <a:spcPct val="100000"/>
              </a:lnSpc>
            </a:pPr>
            <a:r>
              <a:rPr lang="zh-CN" dirty="0" err="1">
                <a:solidFill>
                  <a:schemeClr val="dk1"/>
                </a:solidFill>
                <a:latin typeface="汉仪旗黑-85S" panose="00020600040101010101" charset="-128"/>
                <a:ea typeface="汉仪旗黑-85S" panose="00020600040101010101" charset="-128"/>
                <a:sym typeface="微软雅黑" panose="020B0503020204020204" charset="-122"/>
              </a:rPr>
              <a:t>《中小学教育惩戒规则（试行）》解读</a:t>
            </a:r>
            <a:endParaRPr lang="zh-CN" dirty="0" err="1">
              <a:solidFill>
                <a:schemeClr val="dk1"/>
              </a:solidFill>
              <a:latin typeface="汉仪旗黑-85S" panose="00020600040101010101" charset="-128"/>
              <a:ea typeface="汉仪旗黑-85S" panose="00020600040101010101" charset="-128"/>
              <a:sym typeface="微软雅黑" panose="020B0503020204020204" charset="-122"/>
            </a:endParaRPr>
          </a:p>
        </p:txBody>
      </p:sp>
      <p:sp>
        <p:nvSpPr>
          <p:cNvPr id="11" name="Title 6"/>
          <p:cNvSpPr txBox="1"/>
          <p:nvPr>
            <p:custDataLst>
              <p:tags r:id="rId7"/>
            </p:custDataLst>
          </p:nvPr>
        </p:nvSpPr>
        <p:spPr>
          <a:xfrm>
            <a:off x="1164590" y="1616075"/>
            <a:ext cx="9658985" cy="4229100"/>
          </a:xfrm>
          <a:prstGeom prst="rect">
            <a:avLst/>
          </a:prstGeom>
          <a:noFill/>
          <a:ln w="3175">
            <a:noFill/>
            <a:prstDash val="dash"/>
          </a:ln>
        </p:spPr>
        <p:txBody>
          <a:bodyPr wrap="square" lIns="63500" tIns="25400" rIns="63500" bIns="25400" anchor="ctr" anchorCtr="0">
            <a:normAutofit lnSpcReduction="2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二）实施教育惩戒要把握的原则。实施教育惩戒应当遵循教育性、合法性、适当性的原则，主要体现在：一是强调教育惩戒应当符合教育规律，注重育人效果，坚持育人为本。要基于关爱学生的宗旨，注重人文关怀，达到教育学生遵守规则、增强自律、改过向上的目的。基于这一原则，《规则》规定，教师对学生实施教育惩戒后，应当注重与学生的沟通和帮扶，对改正错误的学生及时予以表扬、鼓励； 学生受到教育惩戒或者纪律处分后，能够诚恳认错、积极改正的，可以提前解除教育惩戒或者纪律处分。二是明确实施教育惩戒要遵循法治原则，做到客观公正、合法合规。要以事先公布的规则为依据，尊重学生基本权利和人格尊严。《规则》要求，校规校纪中的行为规范和教育惩戒措施应当明确，并应事先公布，未经公布的校规校纪不得施行；还规定实施较重或者严重教育惩戒，要事前听取陈述申辩、事后给予救济。三是要求实施教育惩戒应当选择适当措施，与学生过错程度相适应。《规则》要求要综合考虑学生的一贯表现、主观认识、悔过态度以及家庭环境等因素， 以求最佳育人效果。</a:t>
            </a:r>
            <a:endParaRPr lang="zh-CN" altLang="en-US" sz="20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endParaRPr>
          </a:p>
        </p:txBody>
      </p:sp>
    </p:spTree>
    <p:custDataLst>
      <p:tags r:id="rId8"/>
    </p:custData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userDrawn="1">
            <p:custDataLst>
              <p:tags r:id="rId1"/>
            </p:custDataLst>
          </p:nvPr>
        </p:nvGrpSpPr>
        <p:grpSpPr>
          <a:xfrm>
            <a:off x="10638971" y="5416757"/>
            <a:ext cx="1553029" cy="1432837"/>
            <a:chOff x="10898414" y="5656121"/>
            <a:chExt cx="1293586" cy="1193473"/>
          </a:xfrm>
        </p:grpSpPr>
        <p:sp>
          <p:nvSpPr>
            <p:cNvPr id="13" name="任意多边形: 形状 12"/>
            <p:cNvSpPr/>
            <p:nvPr>
              <p:custDataLst>
                <p:tags r:id="rId2"/>
              </p:custDataLst>
            </p:nvPr>
          </p:nvSpPr>
          <p:spPr>
            <a:xfrm>
              <a:off x="10898414" y="6156789"/>
              <a:ext cx="678846" cy="692805"/>
            </a:xfrm>
            <a:custGeom>
              <a:avLst/>
              <a:gdLst>
                <a:gd name="connsiteX0" fmla="*/ 551985 w 826176"/>
                <a:gd name="connsiteY0" fmla="*/ 0 h 843164"/>
                <a:gd name="connsiteX1" fmla="*/ 826176 w 826176"/>
                <a:gd name="connsiteY1" fmla="*/ 418831 h 843164"/>
                <a:gd name="connsiteX2" fmla="*/ 551984 w 826176"/>
                <a:gd name="connsiteY2" fmla="*/ 843164 h 843164"/>
                <a:gd name="connsiteX3" fmla="*/ 0 w 826176"/>
                <a:gd name="connsiteY3" fmla="*/ 843164 h 843164"/>
              </a:gdLst>
              <a:ahLst/>
              <a:cxnLst>
                <a:cxn ang="0">
                  <a:pos x="connsiteX0" y="connsiteY0"/>
                </a:cxn>
                <a:cxn ang="0">
                  <a:pos x="connsiteX1" y="connsiteY1"/>
                </a:cxn>
                <a:cxn ang="0">
                  <a:pos x="connsiteX2" y="connsiteY2"/>
                </a:cxn>
                <a:cxn ang="0">
                  <a:pos x="connsiteX3" y="connsiteY3"/>
                </a:cxn>
              </a:cxnLst>
              <a:rect l="l" t="t" r="r" b="b"/>
              <a:pathLst>
                <a:path w="826176" h="843164">
                  <a:moveTo>
                    <a:pt x="551985" y="0"/>
                  </a:moveTo>
                  <a:lnTo>
                    <a:pt x="826176" y="418831"/>
                  </a:lnTo>
                  <a:lnTo>
                    <a:pt x="551984" y="843164"/>
                  </a:lnTo>
                  <a:lnTo>
                    <a:pt x="0" y="84316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r>
                <a:rPr kumimoji="1" lang="zh-CN" altLang="en-US" dirty="0">
                  <a:solidFill>
                    <a:schemeClr val="dk1">
                      <a:lumMod val="85000"/>
                      <a:lumOff val="15000"/>
                    </a:schemeClr>
                  </a:solidFill>
                  <a:latin typeface="微软雅黑" panose="020B0503020204020204" charset="-122"/>
                  <a:ea typeface="微软雅黑" panose="020B0503020204020204" charset="-122"/>
                </a:rPr>
                <a:t> </a:t>
              </a:r>
              <a:endParaRPr kumimoji="1" lang="zh-CN" altLang="en-US" dirty="0">
                <a:solidFill>
                  <a:schemeClr val="dk1">
                    <a:lumMod val="85000"/>
                    <a:lumOff val="15000"/>
                  </a:schemeClr>
                </a:solidFill>
                <a:latin typeface="微软雅黑" panose="020B0503020204020204" charset="-122"/>
                <a:ea typeface="微软雅黑" panose="020B0503020204020204" charset="-122"/>
              </a:endParaRPr>
            </a:p>
          </p:txBody>
        </p:sp>
        <p:sp>
          <p:nvSpPr>
            <p:cNvPr id="18" name="三角形 7"/>
            <p:cNvSpPr/>
            <p:nvPr>
              <p:custDataLst>
                <p:tags r:id="rId3"/>
              </p:custDataLst>
            </p:nvPr>
          </p:nvSpPr>
          <p:spPr>
            <a:xfrm>
              <a:off x="11420811" y="5656121"/>
              <a:ext cx="771189" cy="1193473"/>
            </a:xfrm>
            <a:prstGeom prst="triangle">
              <a:avLst>
                <a:gd name="adj" fmla="val 1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dirty="0">
                <a:solidFill>
                  <a:schemeClr val="dk1">
                    <a:lumMod val="85000"/>
                    <a:lumOff val="15000"/>
                  </a:schemeClr>
                </a:solidFill>
                <a:latin typeface="微软雅黑" panose="020B0503020204020204" charset="-122"/>
                <a:ea typeface="微软雅黑" panose="020B0503020204020204" charset="-122"/>
              </a:endParaRPr>
            </a:p>
          </p:txBody>
        </p:sp>
        <p:sp>
          <p:nvSpPr>
            <p:cNvPr id="19" name="三角形 8"/>
            <p:cNvSpPr/>
            <p:nvPr>
              <p:custDataLst>
                <p:tags r:id="rId4"/>
              </p:custDataLst>
            </p:nvPr>
          </p:nvSpPr>
          <p:spPr>
            <a:xfrm rot="10800000">
              <a:off x="11408088" y="6156530"/>
              <a:ext cx="405290" cy="30062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solidFill>
                  <a:schemeClr val="dk1">
                    <a:lumMod val="85000"/>
                    <a:lumOff val="15000"/>
                  </a:schemeClr>
                </a:solidFill>
                <a:latin typeface="微软雅黑" panose="020B0503020204020204" charset="-122"/>
                <a:ea typeface="微软雅黑" panose="020B0503020204020204" charset="-122"/>
              </a:endParaRPr>
            </a:p>
          </p:txBody>
        </p:sp>
      </p:grpSp>
      <p:cxnSp>
        <p:nvCxnSpPr>
          <p:cNvPr id="3" name="直接连接符 2"/>
          <p:cNvCxnSpPr/>
          <p:nvPr>
            <p:custDataLst>
              <p:tags r:id="rId5"/>
            </p:custDataLst>
          </p:nvPr>
        </p:nvCxnSpPr>
        <p:spPr>
          <a:xfrm>
            <a:off x="457204" y="914407"/>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9" name="文本框 6"/>
          <p:cNvSpPr txBox="1"/>
          <p:nvPr>
            <p:custDataLst>
              <p:tags r:id="rId6"/>
            </p:custDataLst>
          </p:nvPr>
        </p:nvSpPr>
        <p:spPr>
          <a:xfrm>
            <a:off x="457204" y="1524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fontScale="90000"/>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a:lnSpc>
                <a:spcPct val="100000"/>
              </a:lnSpc>
            </a:pPr>
            <a:r>
              <a:rPr lang="zh-CN" dirty="0" err="1">
                <a:solidFill>
                  <a:schemeClr val="dk1"/>
                </a:solidFill>
                <a:latin typeface="汉仪旗黑-85S" panose="00020600040101010101" charset="-128"/>
                <a:ea typeface="汉仪旗黑-85S" panose="00020600040101010101" charset="-128"/>
                <a:sym typeface="微软雅黑" panose="020B0503020204020204" charset="-122"/>
              </a:rPr>
              <a:t>《中小学教育惩戒规则（试行）》解读</a:t>
            </a:r>
            <a:endParaRPr lang="zh-CN" dirty="0" err="1">
              <a:solidFill>
                <a:schemeClr val="dk1"/>
              </a:solidFill>
              <a:latin typeface="汉仪旗黑-85S" panose="00020600040101010101" charset="-128"/>
              <a:ea typeface="汉仪旗黑-85S" panose="00020600040101010101" charset="-128"/>
              <a:sym typeface="微软雅黑" panose="020B0503020204020204" charset="-122"/>
            </a:endParaRPr>
          </a:p>
        </p:txBody>
      </p:sp>
      <p:sp>
        <p:nvSpPr>
          <p:cNvPr id="11" name="Title 6"/>
          <p:cNvSpPr txBox="1"/>
          <p:nvPr>
            <p:custDataLst>
              <p:tags r:id="rId7"/>
            </p:custDataLst>
          </p:nvPr>
        </p:nvSpPr>
        <p:spPr>
          <a:xfrm>
            <a:off x="1585071" y="1837436"/>
            <a:ext cx="9021857" cy="4097528"/>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（三） 可以实施教育惩戒的学生行为。在确有必要的情况下，学校、教师可以在学生存在不服从、扰乱秩序、行为失范、具有危险性、侵犯权益等情形时实施教育惩戒。不服从，指学生主观不完成其基本的学习任务，包括故意不完成教学任务要求或者不服从学校的教育、管理要求；扰乱秩序，包括扰乱课堂秩序和学校教育教学秩序，即学生的个体行为已经在一定范围产生了不良影响；行为失范，主要指吸烟、饮酒以及其他违反学生守则的行为；具有危险性，指学生实施有害自己或者他人身心健康的危险行为；侵犯权益，指学生打骂同学、老师，欺凌同学或者侵害他人合法权益的行为。此外，《规则》与《预防未成年人犯罪法》相衔接，规定学生实施属于《预防未成年人犯罪法》规定的不良行为或者严重不良行为的，学校、教师应当予以制止并实施教育惩戒，加强管教。</a:t>
            </a:r>
            <a:endParaRPr lang="zh-CN" altLang="en-US" sz="20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endParaRPr>
          </a:p>
        </p:txBody>
      </p:sp>
    </p:spTree>
    <p:custDataLst>
      <p:tags r:id="rId8"/>
    </p:custData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200040" name="AutoShape 2"/>
          <p:cNvSpPr/>
          <p:nvPr/>
        </p:nvSpPr>
        <p:spPr>
          <a:xfrm>
            <a:off x="0" y="0"/>
            <a:ext cx="12192000" cy="6858000"/>
          </a:xfrm>
          <a:prstGeom prst="rect">
            <a:avLst/>
          </a:prstGeom>
          <a:solidFill>
            <a:srgbClr val="FEF2E6">
              <a:alpha val="100000"/>
            </a:srgbClr>
          </a:solidFill>
        </p:spPr>
      </p:sp>
      <p:sp>
        <p:nvSpPr>
          <p:cNvPr id="200031" name="Freeform 3"/>
          <p:cNvSpPr/>
          <p:nvPr/>
        </p:nvSpPr>
        <p:spPr>
          <a:xfrm rot="5400000" flipH="1" flipV="1">
            <a:off x="-1662247" y="1662248"/>
            <a:ext cx="6858000" cy="3533505"/>
          </a:xfrm>
          <a:custGeom>
            <a:avLst/>
            <a:gdLst/>
            <a:ahLst/>
            <a:cxnLst/>
            <a:rect l="l" t="t" r="r" b="b"/>
            <a:pathLst>
              <a:path w="6858000" h="3533505">
                <a:moveTo>
                  <a:pt x="6858000" y="0"/>
                </a:moveTo>
                <a:lnTo>
                  <a:pt x="6858000" y="695325"/>
                </a:lnTo>
                <a:lnTo>
                  <a:pt x="6858000" y="695325"/>
                </a:lnTo>
                <a:lnTo>
                  <a:pt x="6858000" y="3533505"/>
                </a:lnTo>
                <a:lnTo>
                  <a:pt x="6742305" y="3533505"/>
                </a:lnTo>
                <a:cubicBezTo>
                  <a:pt x="6420527" y="3533505"/>
                  <a:pt x="5952487" y="3533505"/>
                  <a:pt x="5271700" y="3533505"/>
                </a:cubicBezTo>
                <a:cubicBezTo>
                  <a:pt x="5230650" y="3533505"/>
                  <a:pt x="5192534" y="3510065"/>
                  <a:pt x="5172009" y="3471974"/>
                </a:cubicBezTo>
                <a:cubicBezTo>
                  <a:pt x="5133893" y="3389932"/>
                  <a:pt x="5048863" y="3334260"/>
                  <a:pt x="4952106" y="3334260"/>
                </a:cubicBezTo>
                <a:cubicBezTo>
                  <a:pt x="4855348" y="3334260"/>
                  <a:pt x="4770317" y="3389932"/>
                  <a:pt x="4732201" y="3471974"/>
                </a:cubicBezTo>
                <a:cubicBezTo>
                  <a:pt x="4711677" y="3510065"/>
                  <a:pt x="4673560" y="3533505"/>
                  <a:pt x="4632511" y="3533505"/>
                </a:cubicBezTo>
                <a:cubicBezTo>
                  <a:pt x="4632511" y="3533505"/>
                  <a:pt x="4632511" y="3533505"/>
                  <a:pt x="271795" y="3533505"/>
                </a:cubicBezTo>
                <a:lnTo>
                  <a:pt x="0" y="3533505"/>
                </a:lnTo>
                <a:lnTo>
                  <a:pt x="0" y="433138"/>
                </a:lnTo>
                <a:lnTo>
                  <a:pt x="1" y="433138"/>
                </a:lnTo>
                <a:lnTo>
                  <a:pt x="1" y="0"/>
                </a:lnTo>
              </a:path>
            </a:pathLst>
          </a:custGeom>
          <a:solidFill>
            <a:srgbClr val="CD3629">
              <a:alpha val="100000"/>
            </a:srgbClr>
          </a:solidFill>
        </p:spPr>
      </p:sp>
      <p:grpSp>
        <p:nvGrpSpPr>
          <p:cNvPr id="200002" name="Group 4"/>
          <p:cNvGrpSpPr/>
          <p:nvPr/>
        </p:nvGrpSpPr>
        <p:grpSpPr>
          <a:xfrm rot="0">
            <a:off x="3407854" y="1711833"/>
            <a:ext cx="396526" cy="396526"/>
            <a:chOff x="3407854" y="1711833"/>
            <a:chExt cx="396526" cy="396526"/>
          </a:xfrm>
        </p:grpSpPr>
        <p:sp>
          <p:nvSpPr>
            <p:cNvPr id="200014" name="AutoShape 5"/>
            <p:cNvSpPr/>
            <p:nvPr/>
          </p:nvSpPr>
          <p:spPr>
            <a:xfrm flipH="1">
              <a:off x="3407854" y="1711833"/>
              <a:ext cx="396526" cy="396526"/>
            </a:xfrm>
            <a:prstGeom prst="ellipse">
              <a:avLst/>
            </a:prstGeom>
            <a:solidFill>
              <a:srgbClr val="CD3629">
                <a:alpha val="100000"/>
              </a:srgbClr>
            </a:solidFill>
          </p:spPr>
        </p:sp>
        <p:sp>
          <p:nvSpPr>
            <p:cNvPr id="200020" name="Freeform 6"/>
            <p:cNvSpPr/>
            <p:nvPr/>
          </p:nvSpPr>
          <p:spPr>
            <a:xfrm>
              <a:off x="3558730" y="1832038"/>
              <a:ext cx="100965" cy="153067"/>
            </a:xfrm>
            <a:custGeom>
              <a:avLst/>
              <a:gdLst/>
              <a:ahLst/>
              <a:cxnLst/>
              <a:rect l="l" t="t" r="r" b="b"/>
              <a:pathLst>
                <a:path w="100996" h="153033">
                  <a:moveTo>
                    <a:pt x="0" y="0"/>
                  </a:moveTo>
                  <a:lnTo>
                    <a:pt x="22380" y="0"/>
                  </a:lnTo>
                  <a:lnTo>
                    <a:pt x="100996" y="76517"/>
                  </a:lnTo>
                  <a:lnTo>
                    <a:pt x="22380" y="153033"/>
                  </a:lnTo>
                  <a:lnTo>
                    <a:pt x="0" y="153033"/>
                  </a:lnTo>
                  <a:lnTo>
                    <a:pt x="78616" y="76517"/>
                  </a:lnTo>
                </a:path>
              </a:pathLst>
            </a:custGeom>
            <a:solidFill>
              <a:srgbClr val="FFFFFF">
                <a:alpha val="100000"/>
              </a:srgbClr>
            </a:solidFill>
          </p:spPr>
        </p:sp>
      </p:grpSp>
      <p:sp>
        <p:nvSpPr>
          <p:cNvPr id="200004" name="AutoShape 7"/>
          <p:cNvSpPr/>
          <p:nvPr/>
        </p:nvSpPr>
        <p:spPr>
          <a:xfrm rot="10800000">
            <a:off x="10250905" y="0"/>
            <a:ext cx="1941095" cy="6858000"/>
          </a:xfrm>
          <a:prstGeom prst="rect">
            <a:avLst/>
          </a:prstGeom>
          <a:gradFill>
            <a:gsLst>
              <a:gs pos="0">
                <a:srgbClr val="CD3629">
                  <a:alpha val="51000"/>
                </a:srgbClr>
              </a:gs>
              <a:gs pos="100000">
                <a:srgbClr val="CD3629">
                  <a:alpha val="0"/>
                </a:srgbClr>
              </a:gs>
            </a:gsLst>
            <a:lin ang="5400000"/>
          </a:gradFill>
        </p:spPr>
      </p:sp>
      <p:sp>
        <p:nvSpPr>
          <p:cNvPr id="200021" name="TextBox 8"/>
          <p:cNvSpPr txBox="1"/>
          <p:nvPr/>
        </p:nvSpPr>
        <p:spPr>
          <a:xfrm>
            <a:off x="652615" y="1429094"/>
            <a:ext cx="2102642" cy="1015663"/>
          </a:xfrm>
          <a:prstGeom prst="rect">
            <a:avLst/>
          </a:prstGeom>
          <a:noFill/>
        </p:spPr>
        <p:txBody>
          <a:bodyPr vert="horz" wrap="square" lIns="91440" tIns="45720" rIns="91440" bIns="45720" rtlCol="0" anchor="t" anchorCtr="0">
            <a:noAutofit/>
          </a:bodyPr>
          <a:lstStyle/>
          <a:p>
            <a:pPr algn="ctr">
              <a:lnSpc>
                <a:spcPct val="100000"/>
              </a:lnSpc>
              <a:spcBef>
                <a:spcPct val="0"/>
              </a:spcBef>
              <a:spcAft>
                <a:spcPct val="0"/>
              </a:spcAft>
            </a:pPr>
            <a:r>
              <a:rPr lang="en-US" sz="6600">
                <a:solidFill>
                  <a:srgbClr val="FFFFFF">
                    <a:alpha val="100000"/>
                  </a:srgbClr>
                </a:solidFill>
                <a:latin typeface="Noto Sans SC Black" panose="020B0200000000000000" charset="-122"/>
                <a:ea typeface="Noto Sans SC Black" panose="020B0200000000000000" charset="-122"/>
                <a:cs typeface="Noto Sans SC Black" panose="020B0200000000000000" charset="-122"/>
              </a:rPr>
              <a:t>目录</a:t>
            </a:r>
            <a:endParaRPr lang="en-US" sz="6600">
              <a:solidFill>
                <a:srgbClr val="FFFFFF">
                  <a:alpha val="100000"/>
                </a:srgbClr>
              </a:solidFill>
              <a:latin typeface="Noto Sans SC Black" panose="020B0200000000000000" charset="-122"/>
              <a:ea typeface="Noto Sans SC Black" panose="020B0200000000000000" charset="-122"/>
              <a:cs typeface="Noto Sans SC Black" panose="020B0200000000000000" charset="-122"/>
            </a:endParaRPr>
          </a:p>
        </p:txBody>
      </p:sp>
      <p:sp>
        <p:nvSpPr>
          <p:cNvPr id="200022" name="TextBox 9"/>
          <p:cNvSpPr txBox="1"/>
          <p:nvPr/>
        </p:nvSpPr>
        <p:spPr>
          <a:xfrm>
            <a:off x="588942" y="2444757"/>
            <a:ext cx="2229989" cy="463416"/>
          </a:xfrm>
          <a:prstGeom prst="rect">
            <a:avLst/>
          </a:prstGeom>
          <a:noFill/>
        </p:spPr>
        <p:txBody>
          <a:bodyPr vert="horz" wrap="square" lIns="91440" tIns="45720" rIns="91440" bIns="45720" rtlCol="0" anchor="t" anchorCtr="0">
            <a:normAutofit/>
          </a:bodyPr>
          <a:lstStyle/>
          <a:p>
            <a:pPr algn="ctr">
              <a:lnSpc>
                <a:spcPct val="100000"/>
              </a:lnSpc>
              <a:spcBef>
                <a:spcPct val="0"/>
              </a:spcBef>
              <a:spcAft>
                <a:spcPct val="0"/>
              </a:spcAft>
            </a:pPr>
            <a:r>
              <a:rPr lang="en-US" sz="2125">
                <a:solidFill>
                  <a:srgbClr val="FFFFFF">
                    <a:alpha val="100000"/>
                  </a:srgbClr>
                </a:solidFill>
                <a:latin typeface="Noto Sans SC Black" panose="020B0200000000000000" charset="-122"/>
                <a:ea typeface="Noto Sans SC Black" panose="020B0200000000000000" charset="-122"/>
                <a:cs typeface="Noto Sans SC Black" panose="020B0200000000000000" charset="-122"/>
              </a:rPr>
              <a:t>CONTENTS</a:t>
            </a:r>
            <a:endParaRPr lang="en-US" sz="2125">
              <a:solidFill>
                <a:srgbClr val="FFFFFF">
                  <a:alpha val="100000"/>
                </a:srgbClr>
              </a:solidFill>
              <a:latin typeface="Noto Sans SC Black" panose="020B0200000000000000" charset="-122"/>
              <a:ea typeface="Noto Sans SC Black" panose="020B0200000000000000" charset="-122"/>
              <a:cs typeface="Noto Sans SC Black" panose="020B0200000000000000" charset="-122"/>
            </a:endParaRPr>
          </a:p>
        </p:txBody>
      </p:sp>
      <p:pic>
        <p:nvPicPr>
          <p:cNvPr id="200027" name="Picture 10"/>
          <p:cNvPicPr>
            <a:picLocks noChangeAspect="1"/>
          </p:cNvPicPr>
          <p:nvPr/>
        </p:nvPicPr>
        <p:blipFill>
          <a:blip r:embed="rId2"/>
          <a:srcRect l="41845" b="47664"/>
          <a:stretch>
            <a:fillRect/>
          </a:stretch>
        </p:blipFill>
        <p:spPr>
          <a:xfrm>
            <a:off x="-12700" y="4001999"/>
            <a:ext cx="3226567" cy="2860814"/>
          </a:xfrm>
          <a:prstGeom prst="rect">
            <a:avLst/>
          </a:prstGeom>
        </p:spPr>
      </p:pic>
      <p:sp>
        <p:nvSpPr>
          <p:cNvPr id="200028" name="AutoShape 11"/>
          <p:cNvSpPr/>
          <p:nvPr/>
        </p:nvSpPr>
        <p:spPr>
          <a:xfrm>
            <a:off x="1897458" y="4488260"/>
            <a:ext cx="1099100" cy="1099100"/>
          </a:xfrm>
          <a:prstGeom prst="ellipse">
            <a:avLst/>
          </a:prstGeom>
          <a:gradFill>
            <a:gsLst>
              <a:gs pos="23000">
                <a:srgbClr val="FFF3C9">
                  <a:alpha val="56000"/>
                </a:srgbClr>
              </a:gs>
              <a:gs pos="100000">
                <a:srgbClr val="FFF3C9">
                  <a:alpha val="0"/>
                </a:srgbClr>
              </a:gs>
            </a:gsLst>
            <a:lin ang="2700000"/>
          </a:gradFill>
        </p:spPr>
      </p:sp>
      <p:sp>
        <p:nvSpPr>
          <p:cNvPr id="200032" name="AutoShape 12"/>
          <p:cNvSpPr/>
          <p:nvPr/>
        </p:nvSpPr>
        <p:spPr>
          <a:xfrm>
            <a:off x="385073" y="717394"/>
            <a:ext cx="407737" cy="407737"/>
          </a:xfrm>
          <a:prstGeom prst="ellipse">
            <a:avLst/>
          </a:prstGeom>
          <a:gradFill>
            <a:gsLst>
              <a:gs pos="23000">
                <a:srgbClr val="FFF3C9">
                  <a:alpha val="56000"/>
                </a:srgbClr>
              </a:gs>
              <a:gs pos="100000">
                <a:srgbClr val="FFF3C9">
                  <a:alpha val="0"/>
                </a:srgbClr>
              </a:gs>
            </a:gsLst>
            <a:lin ang="2700000"/>
          </a:gradFill>
        </p:spPr>
      </p:sp>
      <p:sp>
        <p:nvSpPr>
          <p:cNvPr id="200003" name="AutoShape 13"/>
          <p:cNvSpPr/>
          <p:nvPr/>
        </p:nvSpPr>
        <p:spPr>
          <a:xfrm>
            <a:off x="4597400" y="725861"/>
            <a:ext cx="6899275" cy="5446340"/>
          </a:xfrm>
          <a:prstGeom prst="roundRect">
            <a:avLst>
              <a:gd name="adj" fmla="val 1467"/>
            </a:avLst>
          </a:prstGeom>
          <a:solidFill>
            <a:srgbClr val="FFFFFF">
              <a:alpha val="100000"/>
            </a:srgbClr>
          </a:solidFill>
        </p:spPr>
      </p:sp>
      <p:sp>
        <p:nvSpPr>
          <p:cNvPr id="14" name="TextBox 14"/>
          <p:cNvSpPr txBox="1"/>
          <p:nvPr/>
        </p:nvSpPr>
        <p:spPr>
          <a:xfrm>
            <a:off x="4812030" y="911860"/>
            <a:ext cx="6684645" cy="4872990"/>
          </a:xfrm>
          <a:prstGeom prst="rect">
            <a:avLst/>
          </a:prstGeom>
          <a:noFill/>
        </p:spPr>
        <p:txBody>
          <a:bodyPr vert="horz" wrap="square" lIns="0" tIns="0" rIns="0" bIns="0" rtlCol="0" anchor="ctr" anchorCtr="0">
            <a:spAutoFit/>
          </a:bodyPr>
          <a:lstStyle/>
          <a:p>
            <a:pPr marL="0" lvl="1" indent="0" algn="l">
              <a:lnSpc>
                <a:spcPct val="180000"/>
              </a:lnSpc>
              <a:buFont typeface="Arial" panose="020B0604020202020204"/>
              <a:buNone/>
            </a:pPr>
            <a:r>
              <a:rPr lang="en-US" altLang="zh-CN" sz="2200">
                <a:solidFill>
                  <a:srgbClr val="37383A">
                    <a:alpha val="100000"/>
                  </a:srgbClr>
                </a:solidFill>
                <a:latin typeface="Noto Sans SC Medium" panose="020B0200000000000000" charset="-122"/>
                <a:ea typeface="Noto Sans SC Medium" panose="020B0200000000000000" charset="-122"/>
                <a:cs typeface="Noto Sans SC Medium" panose="020B0200000000000000" charset="-122"/>
              </a:rPr>
              <a:t>1. </a:t>
            </a:r>
            <a:r>
              <a:rPr lang="zh-CN" altLang="en-US" sz="2200">
                <a:solidFill>
                  <a:srgbClr val="37383A">
                    <a:alpha val="100000"/>
                  </a:srgbClr>
                </a:solidFill>
                <a:latin typeface="Noto Sans SC Medium" panose="020B0200000000000000" charset="-122"/>
                <a:ea typeface="Noto Sans SC Medium" panose="020B0200000000000000" charset="-122"/>
                <a:cs typeface="Noto Sans SC Medium" panose="020B0200000000000000" charset="-122"/>
              </a:rPr>
              <a:t>应予以处理的</a:t>
            </a:r>
            <a:r>
              <a:rPr lang="en-US" sz="2200">
                <a:solidFill>
                  <a:srgbClr val="37383A">
                    <a:alpha val="100000"/>
                  </a:srgbClr>
                </a:solidFill>
                <a:latin typeface="Noto Sans SC Medium" panose="020B0200000000000000" charset="-122"/>
                <a:ea typeface="Noto Sans SC Medium" panose="020B0200000000000000" charset="-122"/>
                <a:cs typeface="Noto Sans SC Medium" panose="020B0200000000000000" charset="-122"/>
              </a:rPr>
              <a:t>中小学教师</a:t>
            </a:r>
            <a:r>
              <a:rPr lang="zh-CN" altLang="en-US" sz="2200">
                <a:solidFill>
                  <a:srgbClr val="37383A">
                    <a:alpha val="100000"/>
                  </a:srgbClr>
                </a:solidFill>
                <a:latin typeface="Noto Sans SC Medium" panose="020B0200000000000000" charset="-122"/>
                <a:ea typeface="Noto Sans SC Medium" panose="020B0200000000000000" charset="-122"/>
                <a:cs typeface="Noto Sans SC Medium" panose="020B0200000000000000" charset="-122"/>
              </a:rPr>
              <a:t>违反职业道德行为</a:t>
            </a:r>
            <a:endParaRPr lang="en-US" sz="2200">
              <a:solidFill>
                <a:srgbClr val="37383A">
                  <a:alpha val="100000"/>
                </a:srgbClr>
              </a:solidFill>
              <a:latin typeface="Noto Sans SC Medium" panose="020B0200000000000000" charset="-122"/>
              <a:ea typeface="Noto Sans SC Medium" panose="020B0200000000000000" charset="-122"/>
              <a:cs typeface="Noto Sans SC Medium" panose="020B0200000000000000" charset="-122"/>
            </a:endParaRPr>
          </a:p>
          <a:p>
            <a:pPr marL="0" lvl="1" indent="0" algn="l">
              <a:lnSpc>
                <a:spcPct val="180000"/>
              </a:lnSpc>
              <a:buFont typeface="Arial" panose="020B0604020202020204"/>
              <a:buNone/>
            </a:pPr>
            <a:r>
              <a:rPr lang="en-US" sz="2200">
                <a:solidFill>
                  <a:srgbClr val="37383A">
                    <a:alpha val="100000"/>
                  </a:srgbClr>
                </a:solidFill>
                <a:latin typeface="Noto Sans SC Medium" panose="020B0200000000000000" charset="-122"/>
                <a:ea typeface="Noto Sans SC Medium" panose="020B0200000000000000" charset="-122"/>
                <a:cs typeface="Noto Sans SC Medium" panose="020B0200000000000000" charset="-122"/>
              </a:rPr>
              <a:t>2. 师德失范问题处理程序</a:t>
            </a:r>
            <a:endParaRPr lang="en-US" sz="2200">
              <a:solidFill>
                <a:srgbClr val="37383A">
                  <a:alpha val="100000"/>
                </a:srgbClr>
              </a:solidFill>
              <a:latin typeface="Noto Sans SC Medium" panose="020B0200000000000000" charset="-122"/>
              <a:ea typeface="Noto Sans SC Medium" panose="020B0200000000000000" charset="-122"/>
              <a:cs typeface="Noto Sans SC Medium" panose="020B0200000000000000" charset="-122"/>
            </a:endParaRPr>
          </a:p>
          <a:p>
            <a:pPr marL="0" lvl="1" indent="0" algn="l">
              <a:lnSpc>
                <a:spcPct val="180000"/>
              </a:lnSpc>
              <a:buFont typeface="Arial" panose="020B0604020202020204"/>
              <a:buNone/>
            </a:pPr>
            <a:r>
              <a:rPr lang="en-US" sz="2200">
                <a:solidFill>
                  <a:srgbClr val="37383A">
                    <a:alpha val="100000"/>
                  </a:srgbClr>
                </a:solidFill>
                <a:latin typeface="Noto Sans SC Medium" panose="020B0200000000000000" charset="-122"/>
                <a:ea typeface="Noto Sans SC Medium" panose="020B0200000000000000" charset="-122"/>
                <a:cs typeface="Noto Sans SC Medium" panose="020B0200000000000000" charset="-122"/>
              </a:rPr>
              <a:t>3. 师德失范问题处理</a:t>
            </a:r>
            <a:r>
              <a:rPr lang="zh-CN" altLang="en-US" sz="2200">
                <a:solidFill>
                  <a:srgbClr val="37383A">
                    <a:alpha val="100000"/>
                  </a:srgbClr>
                </a:solidFill>
                <a:latin typeface="Noto Sans SC Medium" panose="020B0200000000000000" charset="-122"/>
                <a:ea typeface="Noto Sans SC Medium" panose="020B0200000000000000" charset="-122"/>
                <a:cs typeface="Noto Sans SC Medium" panose="020B0200000000000000" charset="-122"/>
              </a:rPr>
              <a:t>的</a:t>
            </a:r>
            <a:r>
              <a:rPr lang="en-US" sz="2200">
                <a:solidFill>
                  <a:srgbClr val="37383A">
                    <a:alpha val="100000"/>
                  </a:srgbClr>
                </a:solidFill>
                <a:latin typeface="Noto Sans SC Medium" panose="020B0200000000000000" charset="-122"/>
                <a:ea typeface="Noto Sans SC Medium" panose="020B0200000000000000" charset="-122"/>
                <a:cs typeface="Noto Sans SC Medium" panose="020B0200000000000000" charset="-122"/>
              </a:rPr>
              <a:t>种类</a:t>
            </a:r>
            <a:endParaRPr lang="en-US" sz="2200">
              <a:solidFill>
                <a:srgbClr val="37383A">
                  <a:alpha val="100000"/>
                </a:srgbClr>
              </a:solidFill>
              <a:latin typeface="Noto Sans SC Medium" panose="020B0200000000000000" charset="-122"/>
              <a:ea typeface="Noto Sans SC Medium" panose="020B0200000000000000" charset="-122"/>
              <a:cs typeface="Noto Sans SC Medium" panose="020B0200000000000000" charset="-122"/>
            </a:endParaRPr>
          </a:p>
          <a:p>
            <a:pPr marL="0" lvl="1" indent="0" algn="l">
              <a:lnSpc>
                <a:spcPct val="180000"/>
              </a:lnSpc>
              <a:buFont typeface="Arial" panose="020B0604020202020204"/>
              <a:buNone/>
            </a:pPr>
            <a:r>
              <a:rPr lang="en-US" sz="2200">
                <a:solidFill>
                  <a:srgbClr val="37383A">
                    <a:alpha val="100000"/>
                  </a:srgbClr>
                </a:solidFill>
                <a:latin typeface="Noto Sans SC Medium" panose="020B0200000000000000" charset="-122"/>
                <a:ea typeface="Noto Sans SC Medium" panose="020B0200000000000000" charset="-122"/>
                <a:cs typeface="Noto Sans SC Medium" panose="020B0200000000000000" charset="-122"/>
              </a:rPr>
              <a:t>4. 师德失范问题处理结果</a:t>
            </a:r>
            <a:r>
              <a:rPr lang="zh-CN" altLang="en-US" sz="2200">
                <a:solidFill>
                  <a:srgbClr val="37383A">
                    <a:alpha val="100000"/>
                  </a:srgbClr>
                </a:solidFill>
                <a:latin typeface="Noto Sans SC Medium" panose="020B0200000000000000" charset="-122"/>
                <a:ea typeface="Noto Sans SC Medium" panose="020B0200000000000000" charset="-122"/>
                <a:cs typeface="Noto Sans SC Medium" panose="020B0200000000000000" charset="-122"/>
              </a:rPr>
              <a:t>的</a:t>
            </a:r>
            <a:r>
              <a:rPr lang="en-US" sz="2200">
                <a:solidFill>
                  <a:srgbClr val="37383A">
                    <a:alpha val="100000"/>
                  </a:srgbClr>
                </a:solidFill>
                <a:latin typeface="Noto Sans SC Medium" panose="020B0200000000000000" charset="-122"/>
                <a:ea typeface="Noto Sans SC Medium" panose="020B0200000000000000" charset="-122"/>
                <a:cs typeface="Noto Sans SC Medium" panose="020B0200000000000000" charset="-122"/>
              </a:rPr>
              <a:t>运用</a:t>
            </a:r>
            <a:endParaRPr lang="en-US" sz="2200">
              <a:solidFill>
                <a:srgbClr val="37383A">
                  <a:alpha val="100000"/>
                </a:srgbClr>
              </a:solidFill>
              <a:latin typeface="Noto Sans SC Medium" panose="020B0200000000000000" charset="-122"/>
              <a:ea typeface="Noto Sans SC Medium" panose="020B0200000000000000" charset="-122"/>
              <a:cs typeface="Noto Sans SC Medium" panose="020B0200000000000000" charset="-122"/>
            </a:endParaRPr>
          </a:p>
          <a:p>
            <a:pPr marL="0" lvl="1" indent="0" algn="l">
              <a:lnSpc>
                <a:spcPct val="180000"/>
              </a:lnSpc>
              <a:buFont typeface="Arial" panose="020B0604020202020204"/>
              <a:buNone/>
            </a:pPr>
            <a:r>
              <a:rPr lang="en-US" sz="2200">
                <a:solidFill>
                  <a:srgbClr val="37383A">
                    <a:alpha val="100000"/>
                  </a:srgbClr>
                </a:solidFill>
                <a:latin typeface="Noto Sans SC Medium" panose="020B0200000000000000" charset="-122"/>
                <a:ea typeface="Noto Sans SC Medium" panose="020B0200000000000000" charset="-122"/>
                <a:cs typeface="Noto Sans SC Medium" panose="020B0200000000000000" charset="-122"/>
              </a:rPr>
              <a:t>5. 师德失范问题处理注意事项</a:t>
            </a:r>
            <a:endParaRPr lang="en-US" sz="2200">
              <a:solidFill>
                <a:srgbClr val="37383A">
                  <a:alpha val="100000"/>
                </a:srgbClr>
              </a:solidFill>
              <a:latin typeface="Noto Sans SC Medium" panose="020B0200000000000000" charset="-122"/>
              <a:ea typeface="Noto Sans SC Medium" panose="020B0200000000000000" charset="-122"/>
              <a:cs typeface="Noto Sans SC Medium" panose="020B0200000000000000" charset="-122"/>
            </a:endParaRPr>
          </a:p>
          <a:p>
            <a:pPr marL="0" lvl="1" indent="0" algn="l">
              <a:lnSpc>
                <a:spcPct val="180000"/>
              </a:lnSpc>
              <a:buFont typeface="Arial" panose="020B0604020202020204"/>
              <a:buNone/>
            </a:pPr>
            <a:r>
              <a:rPr lang="en-US" altLang="zh-CN" sz="2200">
                <a:solidFill>
                  <a:srgbClr val="37383A">
                    <a:alpha val="100000"/>
                  </a:srgbClr>
                </a:solidFill>
                <a:latin typeface="Noto Sans SC Medium" panose="020B0200000000000000" charset="-122"/>
                <a:ea typeface="Noto Sans SC Medium" panose="020B0200000000000000" charset="-122"/>
                <a:cs typeface="Noto Sans SC Medium" panose="020B0200000000000000" charset="-122"/>
              </a:rPr>
              <a:t>6.</a:t>
            </a:r>
            <a:r>
              <a:rPr lang="zh-CN" altLang="en-US" sz="2200">
                <a:solidFill>
                  <a:srgbClr val="37383A">
                    <a:alpha val="100000"/>
                  </a:srgbClr>
                </a:solidFill>
                <a:latin typeface="Noto Sans SC Medium" panose="020B0200000000000000" charset="-122"/>
                <a:ea typeface="Noto Sans SC Medium" panose="020B0200000000000000" charset="-122"/>
                <a:cs typeface="Noto Sans SC Medium" panose="020B0200000000000000" charset="-122"/>
              </a:rPr>
              <a:t>《</a:t>
            </a:r>
            <a:r>
              <a:rPr lang="en-US" sz="2200">
                <a:solidFill>
                  <a:srgbClr val="37383A">
                    <a:alpha val="100000"/>
                  </a:srgbClr>
                </a:solidFill>
                <a:latin typeface="Noto Sans SC Medium" panose="020B0200000000000000" charset="-122"/>
                <a:ea typeface="Noto Sans SC Medium" panose="020B0200000000000000" charset="-122"/>
                <a:cs typeface="Noto Sans SC Medium" panose="020B0200000000000000" charset="-122"/>
              </a:rPr>
              <a:t>中小学教育惩戒规则</a:t>
            </a:r>
            <a:r>
              <a:rPr lang="zh-CN" altLang="en-US" sz="2200">
                <a:solidFill>
                  <a:srgbClr val="37383A">
                    <a:alpha val="100000"/>
                  </a:srgbClr>
                </a:solidFill>
                <a:latin typeface="Noto Sans SC Medium" panose="020B0200000000000000" charset="-122"/>
                <a:ea typeface="Noto Sans SC Medium" panose="020B0200000000000000" charset="-122"/>
                <a:cs typeface="Noto Sans SC Medium" panose="020B0200000000000000" charset="-122"/>
              </a:rPr>
              <a:t>（</a:t>
            </a:r>
            <a:r>
              <a:rPr lang="zh-CN" altLang="en-US" sz="2200">
                <a:solidFill>
                  <a:srgbClr val="37383A">
                    <a:alpha val="100000"/>
                  </a:srgbClr>
                </a:solidFill>
                <a:latin typeface="Noto Sans SC Medium" panose="020B0200000000000000" charset="-122"/>
                <a:ea typeface="Noto Sans SC Medium" panose="020B0200000000000000" charset="-122"/>
                <a:cs typeface="Noto Sans SC Medium" panose="020B0200000000000000" charset="-122"/>
              </a:rPr>
              <a:t>试行）》</a:t>
            </a:r>
            <a:r>
              <a:rPr lang="en-US" sz="2200">
                <a:solidFill>
                  <a:srgbClr val="37383A">
                    <a:alpha val="100000"/>
                  </a:srgbClr>
                </a:solidFill>
                <a:latin typeface="Noto Sans SC Medium" panose="020B0200000000000000" charset="-122"/>
                <a:ea typeface="Noto Sans SC Medium" panose="020B0200000000000000" charset="-122"/>
                <a:cs typeface="Noto Sans SC Medium" panose="020B0200000000000000" charset="-122"/>
              </a:rPr>
              <a:t>解读</a:t>
            </a:r>
            <a:endParaRPr lang="en-US" sz="2200">
              <a:solidFill>
                <a:srgbClr val="37383A">
                  <a:alpha val="100000"/>
                </a:srgbClr>
              </a:solidFill>
              <a:latin typeface="Noto Sans SC Medium" panose="020B0200000000000000" charset="-122"/>
              <a:ea typeface="Noto Sans SC Medium" panose="020B0200000000000000" charset="-122"/>
              <a:cs typeface="Noto Sans SC Medium" panose="020B0200000000000000" charset="-122"/>
            </a:endParaRPr>
          </a:p>
          <a:p>
            <a:pPr marL="0" lvl="1" indent="0" algn="l">
              <a:lnSpc>
                <a:spcPct val="180000"/>
              </a:lnSpc>
              <a:buFont typeface="Arial" panose="020B0604020202020204"/>
              <a:buNone/>
            </a:pPr>
            <a:r>
              <a:rPr lang="en-US" sz="2200">
                <a:solidFill>
                  <a:srgbClr val="37383A">
                    <a:alpha val="100000"/>
                  </a:srgbClr>
                </a:solidFill>
                <a:latin typeface="Noto Sans SC Medium" panose="020B0200000000000000" charset="-122"/>
                <a:ea typeface="Noto Sans SC Medium" panose="020B0200000000000000" charset="-122"/>
                <a:cs typeface="Noto Sans SC Medium" panose="020B0200000000000000" charset="-122"/>
              </a:rPr>
              <a:t>7. 教师法中</a:t>
            </a:r>
            <a:r>
              <a:rPr lang="zh-CN" altLang="en-US" sz="2200">
                <a:solidFill>
                  <a:srgbClr val="37383A">
                    <a:alpha val="100000"/>
                  </a:srgbClr>
                </a:solidFill>
                <a:latin typeface="Noto Sans SC Medium" panose="020B0200000000000000" charset="-122"/>
                <a:ea typeface="Noto Sans SC Medium" panose="020B0200000000000000" charset="-122"/>
                <a:cs typeface="Noto Sans SC Medium" panose="020B0200000000000000" charset="-122"/>
              </a:rPr>
              <a:t>对教师</a:t>
            </a:r>
            <a:r>
              <a:rPr lang="en-US" sz="2200">
                <a:solidFill>
                  <a:srgbClr val="37383A">
                    <a:alpha val="100000"/>
                  </a:srgbClr>
                </a:solidFill>
                <a:latin typeface="Noto Sans SC Medium" panose="020B0200000000000000" charset="-122"/>
                <a:ea typeface="Noto Sans SC Medium" panose="020B0200000000000000" charset="-122"/>
                <a:cs typeface="Noto Sans SC Medium" panose="020B0200000000000000" charset="-122"/>
              </a:rPr>
              <a:t>的权益保护</a:t>
            </a:r>
            <a:endParaRPr lang="en-US" sz="2200">
              <a:solidFill>
                <a:srgbClr val="37383A">
                  <a:alpha val="100000"/>
                </a:srgbClr>
              </a:solidFill>
              <a:latin typeface="Noto Sans SC Medium" panose="020B0200000000000000" charset="-122"/>
              <a:ea typeface="Noto Sans SC Medium" panose="020B0200000000000000" charset="-122"/>
              <a:cs typeface="Noto Sans SC Medium" panose="020B0200000000000000" charset="-122"/>
            </a:endParaRPr>
          </a:p>
          <a:p>
            <a:pPr marL="0" lvl="1" indent="0" algn="l">
              <a:lnSpc>
                <a:spcPct val="180000"/>
              </a:lnSpc>
              <a:buFont typeface="Arial" panose="020B0604020202020204"/>
              <a:buNone/>
            </a:pPr>
            <a:r>
              <a:rPr lang="en-US" sz="2200">
                <a:solidFill>
                  <a:srgbClr val="37383A">
                    <a:alpha val="100000"/>
                  </a:srgbClr>
                </a:solidFill>
                <a:latin typeface="Noto Sans SC Medium" panose="020B0200000000000000" charset="-122"/>
                <a:ea typeface="Noto Sans SC Medium" panose="020B0200000000000000" charset="-122"/>
                <a:cs typeface="Noto Sans SC Medium" panose="020B0200000000000000" charset="-122"/>
              </a:rPr>
              <a:t>8. </a:t>
            </a:r>
            <a:r>
              <a:rPr lang="zh-CN" altLang="en-US" sz="2200">
                <a:solidFill>
                  <a:srgbClr val="37383A">
                    <a:alpha val="100000"/>
                  </a:srgbClr>
                </a:solidFill>
                <a:latin typeface="Noto Sans SC Medium" panose="020B0200000000000000" charset="-122"/>
                <a:ea typeface="Noto Sans SC Medium" panose="020B0200000000000000" charset="-122"/>
                <a:cs typeface="Noto Sans SC Medium" panose="020B0200000000000000" charset="-122"/>
              </a:rPr>
              <a:t>大力弘扬教育家精神</a:t>
            </a:r>
            <a:r>
              <a:rPr lang="en-US" altLang="zh-CN" sz="2200">
                <a:solidFill>
                  <a:srgbClr val="37383A">
                    <a:alpha val="100000"/>
                  </a:srgbClr>
                </a:solidFill>
                <a:latin typeface="Noto Sans SC Medium" panose="020B0200000000000000" charset="-122"/>
                <a:ea typeface="Noto Sans SC Medium" panose="020B0200000000000000" charset="-122"/>
                <a:cs typeface="Noto Sans SC Medium" panose="020B0200000000000000" charset="-122"/>
              </a:rPr>
              <a:t>  </a:t>
            </a:r>
            <a:r>
              <a:rPr lang="zh-CN" altLang="en-US" sz="2200">
                <a:solidFill>
                  <a:srgbClr val="37383A">
                    <a:alpha val="100000"/>
                  </a:srgbClr>
                </a:solidFill>
                <a:latin typeface="Noto Sans SC Medium" panose="020B0200000000000000" charset="-122"/>
                <a:ea typeface="Noto Sans SC Medium" panose="020B0200000000000000" charset="-122"/>
                <a:cs typeface="Noto Sans SC Medium" panose="020B0200000000000000" charset="-122"/>
              </a:rPr>
              <a:t>做新时代的</a:t>
            </a:r>
            <a:r>
              <a:rPr lang="en-US" altLang="zh-CN" sz="2200">
                <a:solidFill>
                  <a:srgbClr val="37383A">
                    <a:alpha val="100000"/>
                  </a:srgbClr>
                </a:solidFill>
                <a:latin typeface="Noto Sans SC Medium" panose="020B0200000000000000" charset="-122"/>
                <a:ea typeface="Noto Sans SC Medium" panose="020B0200000000000000" charset="-122"/>
                <a:cs typeface="Noto Sans SC Medium" panose="020B0200000000000000" charset="-122"/>
              </a:rPr>
              <a:t>“</a:t>
            </a:r>
            <a:r>
              <a:rPr lang="zh-CN" altLang="en-US" sz="2200">
                <a:solidFill>
                  <a:srgbClr val="37383A">
                    <a:alpha val="100000"/>
                  </a:srgbClr>
                </a:solidFill>
                <a:latin typeface="Noto Sans SC Medium" panose="020B0200000000000000" charset="-122"/>
                <a:ea typeface="Noto Sans SC Medium" panose="020B0200000000000000" charset="-122"/>
                <a:cs typeface="Noto Sans SC Medium" panose="020B0200000000000000" charset="-122"/>
              </a:rPr>
              <a:t>大先生</a:t>
            </a:r>
            <a:r>
              <a:rPr lang="en-US" altLang="zh-CN" sz="2200">
                <a:solidFill>
                  <a:srgbClr val="37383A">
                    <a:alpha val="100000"/>
                  </a:srgbClr>
                </a:solidFill>
                <a:latin typeface="Noto Sans SC Medium" panose="020B0200000000000000" charset="-122"/>
                <a:ea typeface="Noto Sans SC Medium" panose="020B0200000000000000" charset="-122"/>
                <a:cs typeface="Noto Sans SC Medium" panose="020B0200000000000000" charset="-122"/>
              </a:rPr>
              <a:t>”</a:t>
            </a:r>
            <a:endParaRPr lang="en-US" altLang="zh-CN" sz="2200">
              <a:solidFill>
                <a:srgbClr val="37383A">
                  <a:alpha val="100000"/>
                </a:srgbClr>
              </a:solidFill>
              <a:latin typeface="Noto Sans SC Medium" panose="020B0200000000000000" charset="-122"/>
              <a:ea typeface="Noto Sans SC Medium" panose="020B0200000000000000" charset="-122"/>
              <a:cs typeface="Noto Sans SC Medium" panose="020B0200000000000000"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userDrawn="1">
            <p:custDataLst>
              <p:tags r:id="rId1"/>
            </p:custDataLst>
          </p:nvPr>
        </p:nvGrpSpPr>
        <p:grpSpPr>
          <a:xfrm>
            <a:off x="10638971" y="5416757"/>
            <a:ext cx="1553029" cy="1432837"/>
            <a:chOff x="10898414" y="5656121"/>
            <a:chExt cx="1293586" cy="1193473"/>
          </a:xfrm>
        </p:grpSpPr>
        <p:sp>
          <p:nvSpPr>
            <p:cNvPr id="13" name="任意多边形: 形状 12"/>
            <p:cNvSpPr/>
            <p:nvPr>
              <p:custDataLst>
                <p:tags r:id="rId2"/>
              </p:custDataLst>
            </p:nvPr>
          </p:nvSpPr>
          <p:spPr>
            <a:xfrm>
              <a:off x="10898414" y="6156789"/>
              <a:ext cx="678846" cy="692805"/>
            </a:xfrm>
            <a:custGeom>
              <a:avLst/>
              <a:gdLst>
                <a:gd name="connsiteX0" fmla="*/ 551985 w 826176"/>
                <a:gd name="connsiteY0" fmla="*/ 0 h 843164"/>
                <a:gd name="connsiteX1" fmla="*/ 826176 w 826176"/>
                <a:gd name="connsiteY1" fmla="*/ 418831 h 843164"/>
                <a:gd name="connsiteX2" fmla="*/ 551984 w 826176"/>
                <a:gd name="connsiteY2" fmla="*/ 843164 h 843164"/>
                <a:gd name="connsiteX3" fmla="*/ 0 w 826176"/>
                <a:gd name="connsiteY3" fmla="*/ 843164 h 843164"/>
              </a:gdLst>
              <a:ahLst/>
              <a:cxnLst>
                <a:cxn ang="0">
                  <a:pos x="connsiteX0" y="connsiteY0"/>
                </a:cxn>
                <a:cxn ang="0">
                  <a:pos x="connsiteX1" y="connsiteY1"/>
                </a:cxn>
                <a:cxn ang="0">
                  <a:pos x="connsiteX2" y="connsiteY2"/>
                </a:cxn>
                <a:cxn ang="0">
                  <a:pos x="connsiteX3" y="connsiteY3"/>
                </a:cxn>
              </a:cxnLst>
              <a:rect l="l" t="t" r="r" b="b"/>
              <a:pathLst>
                <a:path w="826176" h="843164">
                  <a:moveTo>
                    <a:pt x="551985" y="0"/>
                  </a:moveTo>
                  <a:lnTo>
                    <a:pt x="826176" y="418831"/>
                  </a:lnTo>
                  <a:lnTo>
                    <a:pt x="551984" y="843164"/>
                  </a:lnTo>
                  <a:lnTo>
                    <a:pt x="0" y="84316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r>
                <a:rPr kumimoji="1" lang="zh-CN" altLang="en-US" dirty="0">
                  <a:solidFill>
                    <a:schemeClr val="dk1">
                      <a:lumMod val="85000"/>
                      <a:lumOff val="15000"/>
                    </a:schemeClr>
                  </a:solidFill>
                  <a:latin typeface="微软雅黑" panose="020B0503020204020204" charset="-122"/>
                  <a:ea typeface="微软雅黑" panose="020B0503020204020204" charset="-122"/>
                </a:rPr>
                <a:t> </a:t>
              </a:r>
              <a:endParaRPr kumimoji="1" lang="zh-CN" altLang="en-US" dirty="0">
                <a:solidFill>
                  <a:schemeClr val="dk1">
                    <a:lumMod val="85000"/>
                    <a:lumOff val="15000"/>
                  </a:schemeClr>
                </a:solidFill>
                <a:latin typeface="微软雅黑" panose="020B0503020204020204" charset="-122"/>
                <a:ea typeface="微软雅黑" panose="020B0503020204020204" charset="-122"/>
              </a:endParaRPr>
            </a:p>
          </p:txBody>
        </p:sp>
        <p:sp>
          <p:nvSpPr>
            <p:cNvPr id="18" name="三角形 7"/>
            <p:cNvSpPr/>
            <p:nvPr>
              <p:custDataLst>
                <p:tags r:id="rId3"/>
              </p:custDataLst>
            </p:nvPr>
          </p:nvSpPr>
          <p:spPr>
            <a:xfrm>
              <a:off x="11420811" y="5656121"/>
              <a:ext cx="771189" cy="1193473"/>
            </a:xfrm>
            <a:prstGeom prst="triangle">
              <a:avLst>
                <a:gd name="adj" fmla="val 1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dirty="0">
                <a:solidFill>
                  <a:schemeClr val="dk1">
                    <a:lumMod val="85000"/>
                    <a:lumOff val="15000"/>
                  </a:schemeClr>
                </a:solidFill>
                <a:latin typeface="微软雅黑" panose="020B0503020204020204" charset="-122"/>
                <a:ea typeface="微软雅黑" panose="020B0503020204020204" charset="-122"/>
              </a:endParaRPr>
            </a:p>
          </p:txBody>
        </p:sp>
        <p:sp>
          <p:nvSpPr>
            <p:cNvPr id="19" name="三角形 8"/>
            <p:cNvSpPr/>
            <p:nvPr>
              <p:custDataLst>
                <p:tags r:id="rId4"/>
              </p:custDataLst>
            </p:nvPr>
          </p:nvSpPr>
          <p:spPr>
            <a:xfrm rot="10800000">
              <a:off x="11408088" y="6156530"/>
              <a:ext cx="405290" cy="30062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solidFill>
                  <a:schemeClr val="dk1">
                    <a:lumMod val="85000"/>
                    <a:lumOff val="15000"/>
                  </a:schemeClr>
                </a:solidFill>
                <a:latin typeface="微软雅黑" panose="020B0503020204020204" charset="-122"/>
                <a:ea typeface="微软雅黑" panose="020B0503020204020204" charset="-122"/>
              </a:endParaRPr>
            </a:p>
          </p:txBody>
        </p:sp>
      </p:grpSp>
      <p:cxnSp>
        <p:nvCxnSpPr>
          <p:cNvPr id="3" name="直接连接符 2"/>
          <p:cNvCxnSpPr/>
          <p:nvPr>
            <p:custDataLst>
              <p:tags r:id="rId5"/>
            </p:custDataLst>
          </p:nvPr>
        </p:nvCxnSpPr>
        <p:spPr>
          <a:xfrm>
            <a:off x="457204" y="914407"/>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9" name="文本框 6"/>
          <p:cNvSpPr txBox="1"/>
          <p:nvPr>
            <p:custDataLst>
              <p:tags r:id="rId6"/>
            </p:custDataLst>
          </p:nvPr>
        </p:nvSpPr>
        <p:spPr>
          <a:xfrm>
            <a:off x="457204" y="1524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fontScale="90000"/>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a:lnSpc>
                <a:spcPct val="100000"/>
              </a:lnSpc>
            </a:pPr>
            <a:r>
              <a:rPr lang="zh-CN" dirty="0" err="1">
                <a:solidFill>
                  <a:schemeClr val="dk1"/>
                </a:solidFill>
                <a:latin typeface="汉仪旗黑-85S" panose="00020600040101010101" charset="-128"/>
                <a:ea typeface="汉仪旗黑-85S" panose="00020600040101010101" charset="-128"/>
                <a:sym typeface="微软雅黑" panose="020B0503020204020204" charset="-122"/>
              </a:rPr>
              <a:t>《中小学教育惩戒规则（试行）》解读</a:t>
            </a:r>
            <a:endParaRPr lang="zh-CN" dirty="0" err="1">
              <a:solidFill>
                <a:schemeClr val="dk1"/>
              </a:solidFill>
              <a:latin typeface="汉仪旗黑-85S" panose="00020600040101010101" charset="-128"/>
              <a:ea typeface="汉仪旗黑-85S" panose="00020600040101010101" charset="-128"/>
              <a:sym typeface="微软雅黑" panose="020B0503020204020204" charset="-122"/>
            </a:endParaRPr>
          </a:p>
        </p:txBody>
      </p:sp>
      <p:sp>
        <p:nvSpPr>
          <p:cNvPr id="11" name="Title 6"/>
          <p:cNvSpPr txBox="1"/>
          <p:nvPr>
            <p:custDataLst>
              <p:tags r:id="rId7"/>
            </p:custDataLst>
          </p:nvPr>
        </p:nvSpPr>
        <p:spPr>
          <a:xfrm>
            <a:off x="1585071" y="1837436"/>
            <a:ext cx="9021857" cy="4097528"/>
          </a:xfrm>
          <a:prstGeom prst="rect">
            <a:avLst/>
          </a:prstGeom>
          <a:noFill/>
          <a:ln w="3175">
            <a:noFill/>
            <a:prstDash val="dash"/>
          </a:ln>
        </p:spPr>
        <p:txBody>
          <a:bodyPr wrap="square" lIns="63500" tIns="25400" rIns="63500" bIns="2540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四）学校、教师可以采取教育惩戒措施。根据程度轻重将教育惩戒分为一般教育惩戒、较重教育惩戒和严重教育惩戒三类。一般教育惩戒适用于违规违纪情节轻微的学生，包括点名批评、做口头或者书面检讨、增加额外教学或者班级公益服务任务、一节课堂教学时间内的教室内站立、课后教导等；较重教育惩戒适用于违规违纪情节较重或者经当场教育惩戒拒不改正的学生，包括德育工作负责人训导、承担校内公共服务、接受专门的校规校纪和行为规则教育、被暂停或者限制参加游览以及其他集体活动等； 严重教育惩戒适用于违规违纪情节严重或者影响恶劣，且必须是小学高年级、初中和高中阶段的学生，包括停课停学、法治副校长或者法治辅导员训诫、专门人员辅导矫治等。同时，《规则》为学校留下了一定的自主空间，即“ 学校校规校纪规定的其他适当措施 ”，学校可以根据实际情况，按照《规则》规定的程序，采取公开、民主、科学的方式，制定有针对性的具体规定。</a:t>
            </a:r>
            <a:endParaRPr lang="zh-CN" altLang="en-US" sz="20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endParaRPr>
          </a:p>
        </p:txBody>
      </p:sp>
    </p:spTree>
    <p:custDataLst>
      <p:tags r:id="rId8"/>
    </p:custData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userDrawn="1">
            <p:custDataLst>
              <p:tags r:id="rId1"/>
            </p:custDataLst>
          </p:nvPr>
        </p:nvGrpSpPr>
        <p:grpSpPr>
          <a:xfrm>
            <a:off x="10638971" y="5416757"/>
            <a:ext cx="1553029" cy="1432837"/>
            <a:chOff x="10898414" y="5656121"/>
            <a:chExt cx="1293586" cy="1193473"/>
          </a:xfrm>
        </p:grpSpPr>
        <p:sp>
          <p:nvSpPr>
            <p:cNvPr id="8" name="任意多边形: 形状 12"/>
            <p:cNvSpPr/>
            <p:nvPr>
              <p:custDataLst>
                <p:tags r:id="rId2"/>
              </p:custDataLst>
            </p:nvPr>
          </p:nvSpPr>
          <p:spPr>
            <a:xfrm>
              <a:off x="10898414" y="6156789"/>
              <a:ext cx="678846" cy="692805"/>
            </a:xfrm>
            <a:custGeom>
              <a:avLst/>
              <a:gdLst>
                <a:gd name="connsiteX0" fmla="*/ 551985 w 826176"/>
                <a:gd name="connsiteY0" fmla="*/ 0 h 843164"/>
                <a:gd name="connsiteX1" fmla="*/ 826176 w 826176"/>
                <a:gd name="connsiteY1" fmla="*/ 418831 h 843164"/>
                <a:gd name="connsiteX2" fmla="*/ 551984 w 826176"/>
                <a:gd name="connsiteY2" fmla="*/ 843164 h 843164"/>
                <a:gd name="connsiteX3" fmla="*/ 0 w 826176"/>
                <a:gd name="connsiteY3" fmla="*/ 843164 h 843164"/>
              </a:gdLst>
              <a:ahLst/>
              <a:cxnLst>
                <a:cxn ang="0">
                  <a:pos x="connsiteX0" y="connsiteY0"/>
                </a:cxn>
                <a:cxn ang="0">
                  <a:pos x="connsiteX1" y="connsiteY1"/>
                </a:cxn>
                <a:cxn ang="0">
                  <a:pos x="connsiteX2" y="connsiteY2"/>
                </a:cxn>
                <a:cxn ang="0">
                  <a:pos x="connsiteX3" y="connsiteY3"/>
                </a:cxn>
              </a:cxnLst>
              <a:rect l="l" t="t" r="r" b="b"/>
              <a:pathLst>
                <a:path w="826176" h="843164">
                  <a:moveTo>
                    <a:pt x="551985" y="0"/>
                  </a:moveTo>
                  <a:lnTo>
                    <a:pt x="826176" y="418831"/>
                  </a:lnTo>
                  <a:lnTo>
                    <a:pt x="551984" y="843164"/>
                  </a:lnTo>
                  <a:lnTo>
                    <a:pt x="0" y="84316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r>
                <a:rPr kumimoji="1" lang="zh-CN" altLang="en-US" dirty="0">
                  <a:solidFill>
                    <a:schemeClr val="dk1">
                      <a:lumMod val="85000"/>
                      <a:lumOff val="15000"/>
                    </a:schemeClr>
                  </a:solidFill>
                  <a:latin typeface="微软雅黑" panose="020B0503020204020204" charset="-122"/>
                  <a:ea typeface="微软雅黑" panose="020B0503020204020204" charset="-122"/>
                </a:rPr>
                <a:t> </a:t>
              </a:r>
              <a:endParaRPr kumimoji="1" lang="zh-CN" altLang="en-US" dirty="0">
                <a:solidFill>
                  <a:schemeClr val="dk1">
                    <a:lumMod val="85000"/>
                    <a:lumOff val="15000"/>
                  </a:schemeClr>
                </a:solidFill>
                <a:latin typeface="微软雅黑" panose="020B0503020204020204" charset="-122"/>
                <a:ea typeface="微软雅黑" panose="020B0503020204020204" charset="-122"/>
              </a:endParaRPr>
            </a:p>
          </p:txBody>
        </p:sp>
        <p:sp>
          <p:nvSpPr>
            <p:cNvPr id="18" name="三角形 7"/>
            <p:cNvSpPr/>
            <p:nvPr>
              <p:custDataLst>
                <p:tags r:id="rId3"/>
              </p:custDataLst>
            </p:nvPr>
          </p:nvSpPr>
          <p:spPr>
            <a:xfrm>
              <a:off x="11420811" y="5656121"/>
              <a:ext cx="771189" cy="1193473"/>
            </a:xfrm>
            <a:prstGeom prst="triangle">
              <a:avLst>
                <a:gd name="adj" fmla="val 1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dirty="0">
                <a:solidFill>
                  <a:schemeClr val="dk1">
                    <a:lumMod val="85000"/>
                    <a:lumOff val="15000"/>
                  </a:schemeClr>
                </a:solidFill>
                <a:latin typeface="微软雅黑" panose="020B0503020204020204" charset="-122"/>
                <a:ea typeface="微软雅黑" panose="020B0503020204020204" charset="-122"/>
              </a:endParaRPr>
            </a:p>
          </p:txBody>
        </p:sp>
        <p:sp>
          <p:nvSpPr>
            <p:cNvPr id="19" name="三角形 8"/>
            <p:cNvSpPr/>
            <p:nvPr>
              <p:custDataLst>
                <p:tags r:id="rId4"/>
              </p:custDataLst>
            </p:nvPr>
          </p:nvSpPr>
          <p:spPr>
            <a:xfrm rot="10800000">
              <a:off x="11408088" y="6156530"/>
              <a:ext cx="405290" cy="30062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solidFill>
                  <a:schemeClr val="dk1">
                    <a:lumMod val="85000"/>
                    <a:lumOff val="15000"/>
                  </a:schemeClr>
                </a:solidFill>
                <a:latin typeface="微软雅黑" panose="020B0503020204020204" charset="-122"/>
                <a:ea typeface="微软雅黑" panose="020B0503020204020204" charset="-122"/>
              </a:endParaRPr>
            </a:p>
          </p:txBody>
        </p:sp>
      </p:grpSp>
      <p:cxnSp>
        <p:nvCxnSpPr>
          <p:cNvPr id="3" name="直接连接符 2"/>
          <p:cNvCxnSpPr/>
          <p:nvPr>
            <p:custDataLst>
              <p:tags r:id="rId5"/>
            </p:custDataLst>
          </p:nvPr>
        </p:nvCxnSpPr>
        <p:spPr>
          <a:xfrm>
            <a:off x="457204" y="914407"/>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9" name="文本框 6"/>
          <p:cNvSpPr txBox="1"/>
          <p:nvPr>
            <p:custDataLst>
              <p:tags r:id="rId6"/>
            </p:custDataLst>
          </p:nvPr>
        </p:nvSpPr>
        <p:spPr>
          <a:xfrm>
            <a:off x="457204" y="1524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fontScale="90000"/>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a:lnSpc>
                <a:spcPct val="100000"/>
              </a:lnSpc>
            </a:pPr>
            <a:r>
              <a:rPr lang="zh-CN" dirty="0" err="1">
                <a:solidFill>
                  <a:schemeClr val="dk1"/>
                </a:solidFill>
                <a:latin typeface="汉仪旗黑-85S" panose="00020600040101010101" charset="-128"/>
                <a:ea typeface="汉仪旗黑-85S" panose="00020600040101010101" charset="-128"/>
                <a:sym typeface="微软雅黑" panose="020B0503020204020204" charset="-122"/>
              </a:rPr>
              <a:t>《中小学教育惩戒规则（试行）》解读</a:t>
            </a:r>
            <a:endParaRPr lang="zh-CN" dirty="0" err="1">
              <a:solidFill>
                <a:schemeClr val="dk1"/>
              </a:solidFill>
              <a:latin typeface="汉仪旗黑-85S" panose="00020600040101010101" charset="-128"/>
              <a:ea typeface="汉仪旗黑-85S" panose="00020600040101010101" charset="-128"/>
              <a:sym typeface="微软雅黑" panose="020B0503020204020204" charset="-122"/>
            </a:endParaRPr>
          </a:p>
        </p:txBody>
      </p:sp>
      <p:sp>
        <p:nvSpPr>
          <p:cNvPr id="2" name="矩形 1"/>
          <p:cNvSpPr/>
          <p:nvPr>
            <p:custDataLst>
              <p:tags r:id="rId7"/>
            </p:custDataLst>
          </p:nvPr>
        </p:nvSpPr>
        <p:spPr>
          <a:xfrm>
            <a:off x="1626212" y="1496376"/>
            <a:ext cx="8915978" cy="4779137"/>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cs typeface="+mn-ea"/>
              <a:sym typeface="+mn-lt"/>
            </a:endParaRPr>
          </a:p>
        </p:txBody>
      </p:sp>
      <p:cxnSp>
        <p:nvCxnSpPr>
          <p:cNvPr id="10" name="直接连接符 9"/>
          <p:cNvCxnSpPr/>
          <p:nvPr>
            <p:custDataLst>
              <p:tags r:id="rId8"/>
            </p:custDataLst>
          </p:nvPr>
        </p:nvCxnSpPr>
        <p:spPr>
          <a:xfrm>
            <a:off x="1772264" y="1218995"/>
            <a:ext cx="398934" cy="398934"/>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9"/>
            </p:custDataLst>
          </p:nvPr>
        </p:nvCxnSpPr>
        <p:spPr>
          <a:xfrm>
            <a:off x="1626210" y="1287787"/>
            <a:ext cx="398934" cy="398934"/>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custDataLst>
              <p:tags r:id="rId10"/>
            </p:custDataLst>
          </p:nvPr>
        </p:nvCxnSpPr>
        <p:spPr>
          <a:xfrm>
            <a:off x="10166179" y="6085167"/>
            <a:ext cx="398934" cy="398934"/>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11"/>
            </p:custDataLst>
          </p:nvPr>
        </p:nvCxnSpPr>
        <p:spPr>
          <a:xfrm>
            <a:off x="10020125" y="6153960"/>
            <a:ext cx="398934" cy="398934"/>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Title 6"/>
          <p:cNvSpPr txBox="1"/>
          <p:nvPr>
            <p:custDataLst>
              <p:tags r:id="rId12"/>
            </p:custDataLst>
          </p:nvPr>
        </p:nvSpPr>
        <p:spPr>
          <a:xfrm>
            <a:off x="1892883" y="1731304"/>
            <a:ext cx="8382634" cy="4309278"/>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（五）实施教育惩戒遵循的程序。首先， 由教师判断学生违规违纪情节的轻重程度，实施《规则》规定的一般教育惩戒的，可以由教师当场实施，且可以事后根据情况告知学生家长；实施《规则》规定的较重教育惩戒，教师应当报告学校， 由学校决定实施，且学校应及时告知家长；实施《规则》规定的严重教育惩戒，只能由学校实施，且必须事先告知家长。同时，《规则》规定在实施严重教育惩戒和给予纪律处分时，应当把听取学生的陈述和申辩作为必经的前置程序，学生或者家长申请听证的，学校应当组织听证。对于一般教育惩戒和较重教育惩戒则没有规定事前告知家长和听取陈述申辩，主要考虑是这两种教育惩戒对学生的影响相对较小，且即时实施，不会造成持续性影响。</a:t>
            </a:r>
            <a:endParaRPr lang="zh-CN" altLang="en-US" sz="20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endParaRPr>
          </a:p>
        </p:txBody>
      </p:sp>
    </p:spTree>
    <p:custDataLst>
      <p:tags r:id="rId13"/>
    </p:custData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userDrawn="1">
            <p:custDataLst>
              <p:tags r:id="rId1"/>
            </p:custDataLst>
          </p:nvPr>
        </p:nvGrpSpPr>
        <p:grpSpPr>
          <a:xfrm>
            <a:off x="10638971" y="5416757"/>
            <a:ext cx="1553029" cy="1432837"/>
            <a:chOff x="10898414" y="5656121"/>
            <a:chExt cx="1293586" cy="1193473"/>
          </a:xfrm>
        </p:grpSpPr>
        <p:sp>
          <p:nvSpPr>
            <p:cNvPr id="13" name="任意多边形: 形状 12"/>
            <p:cNvSpPr/>
            <p:nvPr>
              <p:custDataLst>
                <p:tags r:id="rId2"/>
              </p:custDataLst>
            </p:nvPr>
          </p:nvSpPr>
          <p:spPr>
            <a:xfrm>
              <a:off x="10898414" y="6156789"/>
              <a:ext cx="678846" cy="692805"/>
            </a:xfrm>
            <a:custGeom>
              <a:avLst/>
              <a:gdLst>
                <a:gd name="connsiteX0" fmla="*/ 551985 w 826176"/>
                <a:gd name="connsiteY0" fmla="*/ 0 h 843164"/>
                <a:gd name="connsiteX1" fmla="*/ 826176 w 826176"/>
                <a:gd name="connsiteY1" fmla="*/ 418831 h 843164"/>
                <a:gd name="connsiteX2" fmla="*/ 551984 w 826176"/>
                <a:gd name="connsiteY2" fmla="*/ 843164 h 843164"/>
                <a:gd name="connsiteX3" fmla="*/ 0 w 826176"/>
                <a:gd name="connsiteY3" fmla="*/ 843164 h 843164"/>
              </a:gdLst>
              <a:ahLst/>
              <a:cxnLst>
                <a:cxn ang="0">
                  <a:pos x="connsiteX0" y="connsiteY0"/>
                </a:cxn>
                <a:cxn ang="0">
                  <a:pos x="connsiteX1" y="connsiteY1"/>
                </a:cxn>
                <a:cxn ang="0">
                  <a:pos x="connsiteX2" y="connsiteY2"/>
                </a:cxn>
                <a:cxn ang="0">
                  <a:pos x="connsiteX3" y="connsiteY3"/>
                </a:cxn>
              </a:cxnLst>
              <a:rect l="l" t="t" r="r" b="b"/>
              <a:pathLst>
                <a:path w="826176" h="843164">
                  <a:moveTo>
                    <a:pt x="551985" y="0"/>
                  </a:moveTo>
                  <a:lnTo>
                    <a:pt x="826176" y="418831"/>
                  </a:lnTo>
                  <a:lnTo>
                    <a:pt x="551984" y="843164"/>
                  </a:lnTo>
                  <a:lnTo>
                    <a:pt x="0" y="84316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r>
                <a:rPr kumimoji="1" lang="zh-CN" altLang="en-US" dirty="0">
                  <a:solidFill>
                    <a:schemeClr val="dk1">
                      <a:lumMod val="85000"/>
                      <a:lumOff val="15000"/>
                    </a:schemeClr>
                  </a:solidFill>
                  <a:latin typeface="微软雅黑" panose="020B0503020204020204" charset="-122"/>
                  <a:ea typeface="微软雅黑" panose="020B0503020204020204" charset="-122"/>
                </a:rPr>
                <a:t> </a:t>
              </a:r>
              <a:endParaRPr kumimoji="1" lang="zh-CN" altLang="en-US" dirty="0">
                <a:solidFill>
                  <a:schemeClr val="dk1">
                    <a:lumMod val="85000"/>
                    <a:lumOff val="15000"/>
                  </a:schemeClr>
                </a:solidFill>
                <a:latin typeface="微软雅黑" panose="020B0503020204020204" charset="-122"/>
                <a:ea typeface="微软雅黑" panose="020B0503020204020204" charset="-122"/>
              </a:endParaRPr>
            </a:p>
          </p:txBody>
        </p:sp>
        <p:sp>
          <p:nvSpPr>
            <p:cNvPr id="18" name="三角形 7"/>
            <p:cNvSpPr/>
            <p:nvPr>
              <p:custDataLst>
                <p:tags r:id="rId3"/>
              </p:custDataLst>
            </p:nvPr>
          </p:nvSpPr>
          <p:spPr>
            <a:xfrm>
              <a:off x="11420811" y="5656121"/>
              <a:ext cx="771189" cy="1193473"/>
            </a:xfrm>
            <a:prstGeom prst="triangle">
              <a:avLst>
                <a:gd name="adj" fmla="val 1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dirty="0">
                <a:solidFill>
                  <a:schemeClr val="dk1">
                    <a:lumMod val="85000"/>
                    <a:lumOff val="15000"/>
                  </a:schemeClr>
                </a:solidFill>
                <a:latin typeface="微软雅黑" panose="020B0503020204020204" charset="-122"/>
                <a:ea typeface="微软雅黑" panose="020B0503020204020204" charset="-122"/>
              </a:endParaRPr>
            </a:p>
          </p:txBody>
        </p:sp>
        <p:sp>
          <p:nvSpPr>
            <p:cNvPr id="19" name="三角形 8"/>
            <p:cNvSpPr/>
            <p:nvPr>
              <p:custDataLst>
                <p:tags r:id="rId4"/>
              </p:custDataLst>
            </p:nvPr>
          </p:nvSpPr>
          <p:spPr>
            <a:xfrm rot="10800000">
              <a:off x="11408088" y="6156530"/>
              <a:ext cx="405290" cy="30062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solidFill>
                  <a:schemeClr val="dk1">
                    <a:lumMod val="85000"/>
                    <a:lumOff val="15000"/>
                  </a:schemeClr>
                </a:solidFill>
                <a:latin typeface="微软雅黑" panose="020B0503020204020204" charset="-122"/>
                <a:ea typeface="微软雅黑" panose="020B0503020204020204" charset="-122"/>
              </a:endParaRPr>
            </a:p>
          </p:txBody>
        </p:sp>
      </p:grpSp>
      <p:cxnSp>
        <p:nvCxnSpPr>
          <p:cNvPr id="3" name="直接连接符 2"/>
          <p:cNvCxnSpPr/>
          <p:nvPr>
            <p:custDataLst>
              <p:tags r:id="rId5"/>
            </p:custDataLst>
          </p:nvPr>
        </p:nvCxnSpPr>
        <p:spPr>
          <a:xfrm>
            <a:off x="457204" y="914407"/>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9" name="文本框 6"/>
          <p:cNvSpPr txBox="1"/>
          <p:nvPr>
            <p:custDataLst>
              <p:tags r:id="rId6"/>
            </p:custDataLst>
          </p:nvPr>
        </p:nvSpPr>
        <p:spPr>
          <a:xfrm>
            <a:off x="457204" y="1524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fontScale="90000"/>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a:lnSpc>
                <a:spcPct val="100000"/>
              </a:lnSpc>
            </a:pPr>
            <a:r>
              <a:rPr lang="zh-CN" dirty="0" err="1">
                <a:solidFill>
                  <a:schemeClr val="dk1"/>
                </a:solidFill>
                <a:latin typeface="汉仪旗黑-85S" panose="00020600040101010101" charset="-128"/>
                <a:ea typeface="汉仪旗黑-85S" panose="00020600040101010101" charset="-128"/>
                <a:sym typeface="微软雅黑" panose="020B0503020204020204" charset="-122"/>
              </a:rPr>
              <a:t>《中小学教育惩戒规则（试行）》解读</a:t>
            </a:r>
            <a:endParaRPr lang="zh-CN" dirty="0" err="1">
              <a:solidFill>
                <a:schemeClr val="dk1"/>
              </a:solidFill>
              <a:latin typeface="汉仪旗黑-85S" panose="00020600040101010101" charset="-128"/>
              <a:ea typeface="汉仪旗黑-85S" panose="00020600040101010101" charset="-128"/>
              <a:sym typeface="微软雅黑" panose="020B0503020204020204" charset="-122"/>
            </a:endParaRPr>
          </a:p>
        </p:txBody>
      </p:sp>
      <p:sp>
        <p:nvSpPr>
          <p:cNvPr id="11" name="Title 6"/>
          <p:cNvSpPr txBox="1"/>
          <p:nvPr>
            <p:custDataLst>
              <p:tags r:id="rId7"/>
            </p:custDataLst>
          </p:nvPr>
        </p:nvSpPr>
        <p:spPr>
          <a:xfrm>
            <a:off x="1223010" y="1645285"/>
            <a:ext cx="8981440" cy="4229100"/>
          </a:xfrm>
          <a:prstGeom prst="rect">
            <a:avLst/>
          </a:prstGeom>
          <a:noFill/>
          <a:ln w="3175">
            <a:noFill/>
            <a:prstDash val="dash"/>
          </a:ln>
        </p:spPr>
        <p:txBody>
          <a:bodyPr wrap="square" lIns="63500" tIns="25400" rIns="63500" bIns="25400" anchor="ctr" anchorCtr="0">
            <a:normAutofit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六）教育惩戒中教育部门的职责。主管教育部门对学校、教师实施教育惩戒要履行指导、支持、评价和监督的职责。一是加强指导。《规则》规定，教育部门要指导学校制定教育惩戒的实施细则以及相关的校规校纪，建立工作机制， 统筹推进《规则》的实施。二是加大支持。教育部门要作为学校、教师依法履行教育惩戒职责的坚强后盾，协调处理相关纠纷， 当家长威胁、侮辱、伤害教师时，应当依法保护教师人身安全，必要时请公安机关、司法机关协助处理。三是加强监管。要建立学校教育惩戒办法、校规校纪的备案审查机制，及时发现并纠正存在不合法、不合规的规定。要建立受理学生或家长对教育惩戒决定不服提起复核申请的受理机制， 履行监督职责。四是考核评价。要把学校、教师在管理学生、实施教育惩戒中贯彻法治原则、依法履行职责的情况，纳入对学校的考核内容当中，督促、引导学校依法治校、依法办学。</a:t>
            </a:r>
            <a:endParaRPr lang="zh-CN" altLang="en-US" sz="20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endParaRPr>
          </a:p>
        </p:txBody>
      </p:sp>
    </p:spTree>
    <p:custDataLst>
      <p:tags r:id="rId8"/>
    </p:custData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t="-47" b="-47"/>
          </a:stretch>
        </a:blipFill>
        <a:effectLst/>
      </p:bgPr>
    </p:bg>
    <p:spTree>
      <p:nvGrpSpPr>
        <p:cNvPr id="1" name=""/>
        <p:cNvGrpSpPr/>
        <p:nvPr/>
      </p:nvGrpSpPr>
      <p:grpSpPr>
        <a:xfrm>
          <a:off x="0" y="0"/>
          <a:ext cx="0" cy="0"/>
          <a:chOff x="0" y="0"/>
          <a:chExt cx="0" cy="0"/>
        </a:xfrm>
      </p:grpSpPr>
      <p:sp>
        <p:nvSpPr>
          <p:cNvPr id="900013" name="TextBox 2"/>
          <p:cNvSpPr txBox="1"/>
          <p:nvPr/>
        </p:nvSpPr>
        <p:spPr>
          <a:xfrm>
            <a:off x="2895148" y="3082490"/>
            <a:ext cx="6401704" cy="1646033"/>
          </a:xfrm>
          <a:prstGeom prst="rect">
            <a:avLst/>
          </a:prstGeom>
          <a:noFill/>
        </p:spPr>
        <p:txBody>
          <a:bodyPr vert="horz" wrap="square" lIns="91440" tIns="45720" rIns="91440" bIns="45720" rtlCol="0" anchor="t" anchorCtr="0">
            <a:normAutofit/>
          </a:bodyPr>
          <a:lstStyle/>
          <a:p>
            <a:pPr algn="ctr">
              <a:lnSpc>
                <a:spcPct val="150000"/>
              </a:lnSpc>
            </a:pPr>
            <a:r>
              <a:rPr lang="zh-CN" altLang="en-US" sz="3125">
                <a:solidFill>
                  <a:srgbClr val="FFFFFF">
                    <a:alpha val="100000"/>
                  </a:srgbClr>
                </a:solidFill>
                <a:latin typeface="Noto Sans SC Black" panose="020B0200000000000000" charset="-122"/>
                <a:ea typeface="Noto Sans SC Black" panose="020B0200000000000000" charset="-122"/>
                <a:cs typeface="Noto Sans SC Black" panose="020B0200000000000000" charset="-122"/>
              </a:rPr>
              <a:t>教师法中对教师的权益保护</a:t>
            </a:r>
            <a:endParaRPr lang="zh-CN" altLang="en-US" sz="3125">
              <a:solidFill>
                <a:srgbClr val="FFFFFF">
                  <a:alpha val="100000"/>
                </a:srgbClr>
              </a:solidFill>
              <a:latin typeface="Noto Sans SC Black" panose="020B0200000000000000" charset="-122"/>
              <a:ea typeface="Noto Sans SC Black" panose="020B0200000000000000" charset="-122"/>
              <a:cs typeface="Noto Sans SC Black" panose="020B0200000000000000" charset="-122"/>
            </a:endParaRPr>
          </a:p>
          <a:p>
            <a:pPr algn="ctr">
              <a:lnSpc>
                <a:spcPct val="150000"/>
              </a:lnSpc>
            </a:pPr>
            <a:endParaRPr lang="zh-CN" altLang="en-US" sz="3125">
              <a:solidFill>
                <a:srgbClr val="FFFFFF">
                  <a:alpha val="100000"/>
                </a:srgbClr>
              </a:solidFill>
              <a:latin typeface="Noto Sans SC Black" panose="020B0200000000000000" charset="-122"/>
              <a:ea typeface="Noto Sans SC Black" panose="020B0200000000000000" charset="-122"/>
              <a:cs typeface="Noto Sans SC Black" panose="020B0200000000000000" charset="-122"/>
            </a:endParaRPr>
          </a:p>
        </p:txBody>
      </p:sp>
      <p:sp>
        <p:nvSpPr>
          <p:cNvPr id="900014" name="TextBox 3"/>
          <p:cNvSpPr txBox="1"/>
          <p:nvPr/>
        </p:nvSpPr>
        <p:spPr>
          <a:xfrm>
            <a:off x="5104054" y="1790835"/>
            <a:ext cx="1982798" cy="1310904"/>
          </a:xfrm>
          <a:prstGeom prst="rect">
            <a:avLst/>
          </a:prstGeom>
          <a:noFill/>
        </p:spPr>
        <p:txBody>
          <a:bodyPr vert="horz" wrap="square" lIns="91440" tIns="45720" rIns="91440" bIns="45720" rtlCol="0" anchor="t" anchorCtr="0">
            <a:normAutofit/>
          </a:bodyPr>
          <a:lstStyle/>
          <a:p>
            <a:pPr algn="ctr">
              <a:lnSpc>
                <a:spcPct val="80000"/>
              </a:lnSpc>
            </a:pPr>
            <a:r>
              <a:rPr lang="en-US" sz="7850">
                <a:solidFill>
                  <a:srgbClr val="FFFFFF">
                    <a:alpha val="100000"/>
                  </a:srgbClr>
                </a:solidFill>
                <a:latin typeface="Noto Sans SC Black" panose="020B0200000000000000" charset="-122"/>
                <a:ea typeface="Noto Sans SC Black" panose="020B0200000000000000" charset="-122"/>
                <a:cs typeface="Noto Sans SC Black" panose="020B0200000000000000" charset="-122"/>
              </a:rPr>
              <a:t>07</a:t>
            </a:r>
            <a:endParaRPr lang="en-US" sz="7850">
              <a:solidFill>
                <a:srgbClr val="FFFFFF">
                  <a:alpha val="100000"/>
                </a:srgbClr>
              </a:solidFill>
              <a:latin typeface="Noto Sans SC Black" panose="020B0200000000000000" charset="-122"/>
              <a:ea typeface="Noto Sans SC Black" panose="020B0200000000000000" charset="-122"/>
              <a:cs typeface="Noto Sans SC Black" panose="020B0200000000000000"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userDrawn="1">
            <p:custDataLst>
              <p:tags r:id="rId1"/>
            </p:custDataLst>
          </p:nvPr>
        </p:nvGrpSpPr>
        <p:grpSpPr>
          <a:xfrm>
            <a:off x="10638971" y="5416757"/>
            <a:ext cx="1553029" cy="1432837"/>
            <a:chOff x="10898414" y="5656121"/>
            <a:chExt cx="1293586" cy="1193473"/>
          </a:xfrm>
        </p:grpSpPr>
        <p:sp>
          <p:nvSpPr>
            <p:cNvPr id="13" name="任意多边形: 形状 12"/>
            <p:cNvSpPr/>
            <p:nvPr>
              <p:custDataLst>
                <p:tags r:id="rId2"/>
              </p:custDataLst>
            </p:nvPr>
          </p:nvSpPr>
          <p:spPr>
            <a:xfrm>
              <a:off x="10898414" y="6156789"/>
              <a:ext cx="678846" cy="692805"/>
            </a:xfrm>
            <a:custGeom>
              <a:avLst/>
              <a:gdLst>
                <a:gd name="connsiteX0" fmla="*/ 551985 w 826176"/>
                <a:gd name="connsiteY0" fmla="*/ 0 h 843164"/>
                <a:gd name="connsiteX1" fmla="*/ 826176 w 826176"/>
                <a:gd name="connsiteY1" fmla="*/ 418831 h 843164"/>
                <a:gd name="connsiteX2" fmla="*/ 551984 w 826176"/>
                <a:gd name="connsiteY2" fmla="*/ 843164 h 843164"/>
                <a:gd name="connsiteX3" fmla="*/ 0 w 826176"/>
                <a:gd name="connsiteY3" fmla="*/ 843164 h 843164"/>
              </a:gdLst>
              <a:ahLst/>
              <a:cxnLst>
                <a:cxn ang="0">
                  <a:pos x="connsiteX0" y="connsiteY0"/>
                </a:cxn>
                <a:cxn ang="0">
                  <a:pos x="connsiteX1" y="connsiteY1"/>
                </a:cxn>
                <a:cxn ang="0">
                  <a:pos x="connsiteX2" y="connsiteY2"/>
                </a:cxn>
                <a:cxn ang="0">
                  <a:pos x="connsiteX3" y="connsiteY3"/>
                </a:cxn>
              </a:cxnLst>
              <a:rect l="l" t="t" r="r" b="b"/>
              <a:pathLst>
                <a:path w="826176" h="843164">
                  <a:moveTo>
                    <a:pt x="551985" y="0"/>
                  </a:moveTo>
                  <a:lnTo>
                    <a:pt x="826176" y="418831"/>
                  </a:lnTo>
                  <a:lnTo>
                    <a:pt x="551984" y="843164"/>
                  </a:lnTo>
                  <a:lnTo>
                    <a:pt x="0" y="84316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r>
                <a:rPr kumimoji="1" lang="zh-CN" altLang="en-US" dirty="0">
                  <a:solidFill>
                    <a:schemeClr val="dk1">
                      <a:lumMod val="85000"/>
                      <a:lumOff val="15000"/>
                    </a:schemeClr>
                  </a:solidFill>
                  <a:latin typeface="微软雅黑" panose="020B0503020204020204" charset="-122"/>
                  <a:ea typeface="微软雅黑" panose="020B0503020204020204" charset="-122"/>
                </a:rPr>
                <a:t> </a:t>
              </a:r>
              <a:endParaRPr kumimoji="1" lang="zh-CN" altLang="en-US" dirty="0">
                <a:solidFill>
                  <a:schemeClr val="dk1">
                    <a:lumMod val="85000"/>
                    <a:lumOff val="15000"/>
                  </a:schemeClr>
                </a:solidFill>
                <a:latin typeface="微软雅黑" panose="020B0503020204020204" charset="-122"/>
                <a:ea typeface="微软雅黑" panose="020B0503020204020204" charset="-122"/>
              </a:endParaRPr>
            </a:p>
          </p:txBody>
        </p:sp>
        <p:sp>
          <p:nvSpPr>
            <p:cNvPr id="18" name="三角形 7"/>
            <p:cNvSpPr/>
            <p:nvPr>
              <p:custDataLst>
                <p:tags r:id="rId3"/>
              </p:custDataLst>
            </p:nvPr>
          </p:nvSpPr>
          <p:spPr>
            <a:xfrm>
              <a:off x="11420811" y="5656121"/>
              <a:ext cx="771189" cy="1193473"/>
            </a:xfrm>
            <a:prstGeom prst="triangle">
              <a:avLst>
                <a:gd name="adj" fmla="val 1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dirty="0">
                <a:solidFill>
                  <a:schemeClr val="dk1">
                    <a:lumMod val="85000"/>
                    <a:lumOff val="15000"/>
                  </a:schemeClr>
                </a:solidFill>
                <a:latin typeface="微软雅黑" panose="020B0503020204020204" charset="-122"/>
                <a:ea typeface="微软雅黑" panose="020B0503020204020204" charset="-122"/>
              </a:endParaRPr>
            </a:p>
          </p:txBody>
        </p:sp>
        <p:sp>
          <p:nvSpPr>
            <p:cNvPr id="19" name="三角形 8"/>
            <p:cNvSpPr/>
            <p:nvPr>
              <p:custDataLst>
                <p:tags r:id="rId4"/>
              </p:custDataLst>
            </p:nvPr>
          </p:nvSpPr>
          <p:spPr>
            <a:xfrm rot="10800000">
              <a:off x="11408088" y="6156530"/>
              <a:ext cx="405290" cy="30062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solidFill>
                  <a:schemeClr val="dk1">
                    <a:lumMod val="85000"/>
                    <a:lumOff val="15000"/>
                  </a:schemeClr>
                </a:solidFill>
                <a:latin typeface="微软雅黑" panose="020B0503020204020204" charset="-122"/>
                <a:ea typeface="微软雅黑" panose="020B0503020204020204" charset="-122"/>
              </a:endParaRPr>
            </a:p>
          </p:txBody>
        </p:sp>
      </p:grpSp>
      <p:cxnSp>
        <p:nvCxnSpPr>
          <p:cNvPr id="3" name="直接连接符 2"/>
          <p:cNvCxnSpPr/>
          <p:nvPr>
            <p:custDataLst>
              <p:tags r:id="rId5"/>
            </p:custDataLst>
          </p:nvPr>
        </p:nvCxnSpPr>
        <p:spPr>
          <a:xfrm>
            <a:off x="457204" y="914407"/>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9" name="文本框 6"/>
          <p:cNvSpPr txBox="1"/>
          <p:nvPr>
            <p:custDataLst>
              <p:tags r:id="rId6"/>
            </p:custDataLst>
          </p:nvPr>
        </p:nvSpPr>
        <p:spPr>
          <a:xfrm>
            <a:off x="457204" y="1524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fontScale="90000"/>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a:lnSpc>
                <a:spcPct val="100000"/>
              </a:lnSpc>
            </a:pPr>
            <a:r>
              <a:rPr lang="zh-CN" dirty="0" err="1">
                <a:solidFill>
                  <a:schemeClr val="dk1"/>
                </a:solidFill>
                <a:latin typeface="汉仪旗黑-85S" panose="00020600040101010101" charset="-128"/>
                <a:ea typeface="汉仪旗黑-85S" panose="00020600040101010101" charset="-128"/>
                <a:sym typeface="微软雅黑" panose="020B0503020204020204" charset="-122"/>
              </a:rPr>
              <a:t>教师法中对教师的权益保护</a:t>
            </a:r>
            <a:endParaRPr lang="zh-CN" dirty="0" err="1">
              <a:solidFill>
                <a:schemeClr val="dk1"/>
              </a:solidFill>
              <a:latin typeface="汉仪旗黑-85S" panose="00020600040101010101" charset="-128"/>
              <a:ea typeface="汉仪旗黑-85S" panose="00020600040101010101" charset="-128"/>
              <a:sym typeface="微软雅黑" panose="020B0503020204020204" charset="-122"/>
            </a:endParaRPr>
          </a:p>
        </p:txBody>
      </p:sp>
      <p:sp>
        <p:nvSpPr>
          <p:cNvPr id="11" name="Title 6"/>
          <p:cNvSpPr txBox="1"/>
          <p:nvPr>
            <p:custDataLst>
              <p:tags r:id="rId7"/>
            </p:custDataLst>
          </p:nvPr>
        </p:nvSpPr>
        <p:spPr>
          <a:xfrm>
            <a:off x="1271270" y="1645920"/>
            <a:ext cx="9650095" cy="4229100"/>
          </a:xfrm>
          <a:prstGeom prst="rect">
            <a:avLst/>
          </a:prstGeom>
          <a:noFill/>
          <a:ln w="3175">
            <a:noFill/>
            <a:prstDash val="dash"/>
          </a:ln>
        </p:spPr>
        <p:txBody>
          <a:bodyPr wrap="square" lIns="63500" tIns="25400" rIns="63500" bIns="25400" anchor="ctr" anchorCtr="0">
            <a:normAutofit lnSpcReduction="2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《中华人民共和国教师法》中明确规定了教师享有的权益，旨在保障教师能够正常履行其教育教学职责， 同时维护其职业尊严和合法权益。其中，教育教学权包括组织班级教学活动，进行教学改革与实验， 以及参与课程、教材教法、考试和评价等方面的权益。
各地各校应健全权益保障机制，及时澄清涉师不实举报，会同公安部门严厉打击诋毁、污名化教师等违法行为，维护教师良好形象。对于直接反映或检举揭发的侵害教师权益行为，相关部门应及时查处。在发生严重侵害教师权益的事件时，应对重点案件依法从重从快处理，坚决打击；对于暴力伤害教师人身、侮辱教师人格尊严的案件，司法机关应当及时介入。对于涉嫌犯罪构成刑事案件的，公安机关应当及时立案侦查，检察机关应当依法起诉，人民法院应当从重从快予以审判，依法维护教师权益。相关部门还可以利用重要时间节点如教师节等，持续曝光伤师侮师的典型案例， 以案为鉴加强教师人身权保护，也可以依托新媒体以案释法、以案促改、以案促治，推动教师权益维护走深走实。</a:t>
            </a:r>
            <a:endParaRPr lang="zh-CN" altLang="en-US" sz="20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endParaRPr>
          </a:p>
        </p:txBody>
      </p:sp>
    </p:spTree>
    <p:custDataLst>
      <p:tags r:id="rId8"/>
    </p:custData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2000011" name="TextBox 2"/>
          <p:cNvSpPr txBox="1"/>
          <p:nvPr/>
        </p:nvSpPr>
        <p:spPr>
          <a:xfrm flipH="1">
            <a:off x="6525926" y="1511923"/>
            <a:ext cx="4748833" cy="2263191"/>
          </a:xfrm>
          <a:prstGeom prst="rect">
            <a:avLst/>
          </a:prstGeom>
          <a:noFill/>
        </p:spPr>
        <p:txBody>
          <a:bodyPr vert="horz" wrap="square" lIns="91440" tIns="45720" rIns="91440" bIns="45720" rtlCol="0" anchor="t" anchorCtr="0">
            <a:normAutofit/>
          </a:bodyPr>
          <a:lstStyle/>
          <a:p>
            <a:pPr algn="r">
              <a:lnSpc>
                <a:spcPct val="100000"/>
              </a:lnSpc>
              <a:spcBef>
                <a:spcPct val="0"/>
              </a:spcBef>
              <a:spcAft>
                <a:spcPct val="0"/>
              </a:spcAft>
            </a:pPr>
            <a:endParaRPr lang="en-US" sz="6375" b="1">
              <a:solidFill>
                <a:srgbClr val="FFFFFF">
                  <a:alpha val="100000"/>
                </a:srgbClr>
              </a:solidFill>
              <a:latin typeface="Noto Sans SC Black" panose="020B0200000000000000" charset="-122"/>
              <a:ea typeface="Noto Sans SC Black" panose="020B0200000000000000" charset="-122"/>
              <a:cs typeface="Noto Sans SC Black" panose="020B0200000000000000" charset="-122"/>
            </a:endParaRPr>
          </a:p>
          <a:p>
            <a:pPr algn="r">
              <a:lnSpc>
                <a:spcPct val="100000"/>
              </a:lnSpc>
              <a:spcBef>
                <a:spcPct val="0"/>
              </a:spcBef>
              <a:spcAft>
                <a:spcPct val="0"/>
              </a:spcAft>
            </a:pPr>
            <a:r>
              <a:rPr lang="en-US" sz="6375" b="1">
                <a:solidFill>
                  <a:srgbClr val="FFFFFF">
                    <a:alpha val="100000"/>
                  </a:srgbClr>
                </a:solidFill>
                <a:latin typeface="Noto Sans SC Black" panose="020B0200000000000000" charset="-122"/>
                <a:ea typeface="Noto Sans SC Black" panose="020B0200000000000000" charset="-122"/>
                <a:cs typeface="Noto Sans SC Black" panose="020B0200000000000000" charset="-122"/>
              </a:rPr>
              <a:t>谢谢观看</a:t>
            </a:r>
            <a:endParaRPr lang="en-US" sz="6375" b="1">
              <a:solidFill>
                <a:srgbClr val="FFFFFF">
                  <a:alpha val="100000"/>
                </a:srgbClr>
              </a:solidFill>
              <a:latin typeface="Noto Sans SC Black" panose="020B0200000000000000" charset="-122"/>
              <a:ea typeface="Noto Sans SC Black" panose="020B0200000000000000" charset="-122"/>
              <a:cs typeface="Noto Sans SC Black" panose="020B0200000000000000"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t="-47" b="-47"/>
          </a:stretch>
        </a:blipFill>
        <a:effectLst/>
      </p:bgPr>
    </p:bg>
    <p:spTree>
      <p:nvGrpSpPr>
        <p:cNvPr id="1" name=""/>
        <p:cNvGrpSpPr/>
        <p:nvPr/>
      </p:nvGrpSpPr>
      <p:grpSpPr>
        <a:xfrm>
          <a:off x="0" y="0"/>
          <a:ext cx="0" cy="0"/>
          <a:chOff x="0" y="0"/>
          <a:chExt cx="0" cy="0"/>
        </a:xfrm>
      </p:grpSpPr>
      <p:sp>
        <p:nvSpPr>
          <p:cNvPr id="900013" name="TextBox 2"/>
          <p:cNvSpPr txBox="1"/>
          <p:nvPr/>
        </p:nvSpPr>
        <p:spPr>
          <a:xfrm>
            <a:off x="2895148" y="3082490"/>
            <a:ext cx="6401704" cy="1646033"/>
          </a:xfrm>
          <a:prstGeom prst="rect">
            <a:avLst/>
          </a:prstGeom>
          <a:noFill/>
        </p:spPr>
        <p:txBody>
          <a:bodyPr vert="horz" wrap="square" lIns="91440" tIns="45720" rIns="91440" bIns="45720" rtlCol="0" anchor="t" anchorCtr="0">
            <a:normAutofit/>
          </a:bodyPr>
          <a:lstStyle/>
          <a:p>
            <a:pPr algn="ctr">
              <a:lnSpc>
                <a:spcPct val="150000"/>
              </a:lnSpc>
            </a:pPr>
            <a:r>
              <a:rPr lang="zh-CN" altLang="en-US" sz="3125">
                <a:solidFill>
                  <a:srgbClr val="FFFFFF">
                    <a:alpha val="100000"/>
                  </a:srgbClr>
                </a:solidFill>
                <a:latin typeface="Noto Sans SC Black" panose="020B0200000000000000" charset="-122"/>
                <a:ea typeface="Noto Sans SC Black" panose="020B0200000000000000" charset="-122"/>
                <a:cs typeface="Noto Sans SC Black" panose="020B0200000000000000" charset="-122"/>
              </a:rPr>
              <a:t>应予以处理的中小学教师违反职业道德行为</a:t>
            </a:r>
            <a:endParaRPr lang="zh-CN" altLang="en-US" sz="3125">
              <a:solidFill>
                <a:srgbClr val="FFFFFF">
                  <a:alpha val="100000"/>
                </a:srgbClr>
              </a:solidFill>
              <a:latin typeface="Noto Sans SC Black" panose="020B0200000000000000" charset="-122"/>
              <a:ea typeface="Noto Sans SC Black" panose="020B0200000000000000" charset="-122"/>
              <a:cs typeface="Noto Sans SC Black" panose="020B0200000000000000" charset="-122"/>
            </a:endParaRPr>
          </a:p>
        </p:txBody>
      </p:sp>
      <p:sp>
        <p:nvSpPr>
          <p:cNvPr id="900014" name="TextBox 3"/>
          <p:cNvSpPr txBox="1"/>
          <p:nvPr/>
        </p:nvSpPr>
        <p:spPr>
          <a:xfrm>
            <a:off x="5104054" y="1790835"/>
            <a:ext cx="1982798" cy="1310904"/>
          </a:xfrm>
          <a:prstGeom prst="rect">
            <a:avLst/>
          </a:prstGeom>
          <a:noFill/>
        </p:spPr>
        <p:txBody>
          <a:bodyPr vert="horz" wrap="square" lIns="91440" tIns="45720" rIns="91440" bIns="45720" rtlCol="0" anchor="t" anchorCtr="0">
            <a:normAutofit/>
          </a:bodyPr>
          <a:lstStyle/>
          <a:p>
            <a:pPr algn="ctr">
              <a:lnSpc>
                <a:spcPct val="80000"/>
              </a:lnSpc>
            </a:pPr>
            <a:r>
              <a:rPr lang="en-US" sz="7850">
                <a:solidFill>
                  <a:srgbClr val="FFFFFF">
                    <a:alpha val="100000"/>
                  </a:srgbClr>
                </a:solidFill>
                <a:latin typeface="Noto Sans SC Black" panose="020B0200000000000000" charset="-122"/>
                <a:ea typeface="Noto Sans SC Black" panose="020B0200000000000000" charset="-122"/>
                <a:cs typeface="Noto Sans SC Black" panose="020B0200000000000000" charset="-122"/>
              </a:rPr>
              <a:t>01</a:t>
            </a:r>
            <a:endParaRPr lang="en-US" sz="7850">
              <a:solidFill>
                <a:srgbClr val="FFFFFF">
                  <a:alpha val="100000"/>
                </a:srgbClr>
              </a:solidFill>
              <a:latin typeface="Noto Sans SC Black" panose="020B0200000000000000" charset="-122"/>
              <a:ea typeface="Noto Sans SC Black" panose="020B0200000000000000" charset="-122"/>
              <a:cs typeface="Noto Sans SC Black" panose="020B0200000000000000"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userDrawn="1">
            <p:custDataLst>
              <p:tags r:id="rId1"/>
            </p:custDataLst>
          </p:nvPr>
        </p:nvGrpSpPr>
        <p:grpSpPr>
          <a:xfrm>
            <a:off x="10638971" y="5416757"/>
            <a:ext cx="1553029" cy="1432837"/>
            <a:chOff x="10898414" y="5656121"/>
            <a:chExt cx="1293586" cy="1193473"/>
          </a:xfrm>
        </p:grpSpPr>
        <p:sp>
          <p:nvSpPr>
            <p:cNvPr id="31" name="任意多边形: 形状 12"/>
            <p:cNvSpPr/>
            <p:nvPr>
              <p:custDataLst>
                <p:tags r:id="rId2"/>
              </p:custDataLst>
            </p:nvPr>
          </p:nvSpPr>
          <p:spPr>
            <a:xfrm>
              <a:off x="10898414" y="6156789"/>
              <a:ext cx="678846" cy="692805"/>
            </a:xfrm>
            <a:custGeom>
              <a:avLst/>
              <a:gdLst>
                <a:gd name="connsiteX0" fmla="*/ 551985 w 826176"/>
                <a:gd name="connsiteY0" fmla="*/ 0 h 843164"/>
                <a:gd name="connsiteX1" fmla="*/ 826176 w 826176"/>
                <a:gd name="connsiteY1" fmla="*/ 418831 h 843164"/>
                <a:gd name="connsiteX2" fmla="*/ 551984 w 826176"/>
                <a:gd name="connsiteY2" fmla="*/ 843164 h 843164"/>
                <a:gd name="connsiteX3" fmla="*/ 0 w 826176"/>
                <a:gd name="connsiteY3" fmla="*/ 843164 h 843164"/>
              </a:gdLst>
              <a:ahLst/>
              <a:cxnLst>
                <a:cxn ang="0">
                  <a:pos x="connsiteX0" y="connsiteY0"/>
                </a:cxn>
                <a:cxn ang="0">
                  <a:pos x="connsiteX1" y="connsiteY1"/>
                </a:cxn>
                <a:cxn ang="0">
                  <a:pos x="connsiteX2" y="connsiteY2"/>
                </a:cxn>
                <a:cxn ang="0">
                  <a:pos x="connsiteX3" y="connsiteY3"/>
                </a:cxn>
              </a:cxnLst>
              <a:rect l="l" t="t" r="r" b="b"/>
              <a:pathLst>
                <a:path w="826176" h="843164">
                  <a:moveTo>
                    <a:pt x="551985" y="0"/>
                  </a:moveTo>
                  <a:lnTo>
                    <a:pt x="826176" y="418831"/>
                  </a:lnTo>
                  <a:lnTo>
                    <a:pt x="551984" y="843164"/>
                  </a:lnTo>
                  <a:lnTo>
                    <a:pt x="0" y="84316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r>
                <a:rPr kumimoji="1" lang="zh-CN" altLang="en-US" dirty="0">
                  <a:solidFill>
                    <a:schemeClr val="dk1">
                      <a:lumMod val="85000"/>
                      <a:lumOff val="15000"/>
                    </a:schemeClr>
                  </a:solidFill>
                  <a:latin typeface="微软雅黑" panose="020B0503020204020204" charset="-122"/>
                  <a:ea typeface="微软雅黑" panose="020B0503020204020204" charset="-122"/>
                </a:rPr>
                <a:t> </a:t>
              </a:r>
              <a:endParaRPr kumimoji="1" lang="zh-CN" altLang="en-US" dirty="0">
                <a:solidFill>
                  <a:schemeClr val="dk1">
                    <a:lumMod val="85000"/>
                    <a:lumOff val="15000"/>
                  </a:schemeClr>
                </a:solidFill>
                <a:latin typeface="微软雅黑" panose="020B0503020204020204" charset="-122"/>
                <a:ea typeface="微软雅黑" panose="020B0503020204020204" charset="-122"/>
              </a:endParaRPr>
            </a:p>
          </p:txBody>
        </p:sp>
        <p:sp>
          <p:nvSpPr>
            <p:cNvPr id="32" name="三角形 7"/>
            <p:cNvSpPr/>
            <p:nvPr>
              <p:custDataLst>
                <p:tags r:id="rId3"/>
              </p:custDataLst>
            </p:nvPr>
          </p:nvSpPr>
          <p:spPr>
            <a:xfrm>
              <a:off x="11420811" y="5656121"/>
              <a:ext cx="771189" cy="1193473"/>
            </a:xfrm>
            <a:prstGeom prst="triangle">
              <a:avLst>
                <a:gd name="adj" fmla="val 1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dirty="0">
                <a:solidFill>
                  <a:schemeClr val="dk1">
                    <a:lumMod val="85000"/>
                    <a:lumOff val="15000"/>
                  </a:schemeClr>
                </a:solidFill>
                <a:latin typeface="微软雅黑" panose="020B0503020204020204" charset="-122"/>
                <a:ea typeface="微软雅黑" panose="020B0503020204020204" charset="-122"/>
              </a:endParaRPr>
            </a:p>
          </p:txBody>
        </p:sp>
        <p:sp>
          <p:nvSpPr>
            <p:cNvPr id="33" name="三角形 8"/>
            <p:cNvSpPr/>
            <p:nvPr>
              <p:custDataLst>
                <p:tags r:id="rId4"/>
              </p:custDataLst>
            </p:nvPr>
          </p:nvSpPr>
          <p:spPr>
            <a:xfrm rot="10800000">
              <a:off x="11408088" y="6156530"/>
              <a:ext cx="405290" cy="30062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solidFill>
                  <a:schemeClr val="dk1">
                    <a:lumMod val="85000"/>
                    <a:lumOff val="15000"/>
                  </a:schemeClr>
                </a:solidFill>
                <a:latin typeface="微软雅黑" panose="020B0503020204020204" charset="-122"/>
                <a:ea typeface="微软雅黑" panose="020B0503020204020204" charset="-122"/>
              </a:endParaRPr>
            </a:p>
          </p:txBody>
        </p:sp>
      </p:grpSp>
      <p:cxnSp>
        <p:nvCxnSpPr>
          <p:cNvPr id="3" name="直接连接符 2"/>
          <p:cNvCxnSpPr/>
          <p:nvPr>
            <p:custDataLst>
              <p:tags r:id="rId5"/>
            </p:custDataLst>
          </p:nvPr>
        </p:nvCxnSpPr>
        <p:spPr>
          <a:xfrm>
            <a:off x="457204" y="914407"/>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9" name="文本框 6"/>
          <p:cNvSpPr txBox="1"/>
          <p:nvPr>
            <p:custDataLst>
              <p:tags r:id="rId6"/>
            </p:custDataLst>
          </p:nvPr>
        </p:nvSpPr>
        <p:spPr>
          <a:xfrm>
            <a:off x="457204" y="1524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fontScale="90000"/>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a:lnSpc>
                <a:spcPct val="100000"/>
              </a:lnSpc>
            </a:pPr>
            <a:r>
              <a:rPr lang="zh-CN" dirty="0" err="1">
                <a:solidFill>
                  <a:schemeClr val="dk1"/>
                </a:solidFill>
                <a:latin typeface="汉仪旗黑-85S" panose="00020600040101010101" charset="-128"/>
                <a:ea typeface="汉仪旗黑-85S" panose="00020600040101010101" charset="-128"/>
                <a:sym typeface="微软雅黑" panose="020B0503020204020204" charset="-122"/>
              </a:rPr>
              <a:t>应予处理的中小学教师违反职业道德行为</a:t>
            </a:r>
            <a:endParaRPr lang="zh-CN" dirty="0" err="1">
              <a:solidFill>
                <a:schemeClr val="dk1"/>
              </a:solidFill>
              <a:latin typeface="汉仪旗黑-85S" panose="00020600040101010101" charset="-128"/>
              <a:ea typeface="汉仪旗黑-85S" panose="00020600040101010101" charset="-128"/>
              <a:sym typeface="微软雅黑" panose="020B0503020204020204" charset="-122"/>
            </a:endParaRPr>
          </a:p>
        </p:txBody>
      </p:sp>
      <p:sp>
        <p:nvSpPr>
          <p:cNvPr id="5" name="Rounded Rectangle 1"/>
          <p:cNvSpPr/>
          <p:nvPr>
            <p:custDataLst>
              <p:tags r:id="rId7"/>
            </p:custDataLst>
          </p:nvPr>
        </p:nvSpPr>
        <p:spPr>
          <a:xfrm>
            <a:off x="1381515" y="1698529"/>
            <a:ext cx="521246" cy="52124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tr-TR" sz="1600">
              <a:solidFill>
                <a:prstClr val="white"/>
              </a:solidFill>
              <a:latin typeface="微软雅黑" panose="020B0503020204020204" charset="-122"/>
              <a:ea typeface="微软雅黑" panose="020B0503020204020204" charset="-122"/>
              <a:cs typeface="Open Sans" panose="020B0606030504020204" pitchFamily="34" charset="0"/>
            </a:endParaRPr>
          </a:p>
        </p:txBody>
      </p:sp>
      <p:sp>
        <p:nvSpPr>
          <p:cNvPr id="6" name="TextBox 21"/>
          <p:cNvSpPr txBox="1"/>
          <p:nvPr>
            <p:custDataLst>
              <p:tags r:id="rId8"/>
            </p:custDataLst>
          </p:nvPr>
        </p:nvSpPr>
        <p:spPr>
          <a:xfrm>
            <a:off x="2133732" y="1619250"/>
            <a:ext cx="3749223" cy="719756"/>
          </a:xfrm>
          <a:prstGeom prst="rect">
            <a:avLst/>
          </a:prstGeom>
          <a:noFill/>
        </p:spPr>
        <p:txBody>
          <a:bodyPr wrap="square" rtlCol="0" anchor="ctr">
            <a:noAutofit/>
          </a:bodyPr>
          <a:p>
            <a:pPr algn="l">
              <a:lnSpc>
                <a:spcPct val="130000"/>
              </a:lnSpc>
            </a:pPr>
            <a:r>
              <a:rPr lang="zh-CN" altLang="en-US" sz="2000" spc="150" dirty="0">
                <a:solidFill>
                  <a:schemeClr val="dk1">
                    <a:lumMod val="75000"/>
                    <a:lumOff val="25000"/>
                  </a:schemeClr>
                </a:solidFill>
                <a:uFillTx/>
                <a:latin typeface="微软雅黑" panose="020B0503020204020204" charset="-122"/>
                <a:ea typeface="微软雅黑" panose="020B0503020204020204" charset="-122"/>
              </a:rPr>
              <a:t>（一）在教育教学活动中及其他场合有损害党中央权威、违背党的路线方针政策的言行；</a:t>
            </a:r>
            <a:endParaRPr lang="zh-CN" altLang="en-US" sz="2000" spc="150" dirty="0">
              <a:solidFill>
                <a:schemeClr val="dk1">
                  <a:lumMod val="75000"/>
                  <a:lumOff val="25000"/>
                </a:schemeClr>
              </a:solidFill>
              <a:uFillTx/>
              <a:latin typeface="微软雅黑" panose="020B0503020204020204" charset="-122"/>
              <a:ea typeface="微软雅黑" panose="020B0503020204020204" charset="-122"/>
            </a:endParaRPr>
          </a:p>
        </p:txBody>
      </p:sp>
      <p:sp>
        <p:nvSpPr>
          <p:cNvPr id="7" name="序号1" descr="e7d195523061f1c08d347f6bf0421bdacd46f3c1815d51b81E1CE79090F8942429A56C6AE2B3163BABA1A3FCE285BEC4FF43A5085572A94AD2C0A17AE448F24FA68DD62479D8C0666FEB6710638384D2ED817A4F5797E348394E13AA4D405A6090FC5A3A108D834694539815BA3508E71FBEF5C49F4C764656C2053DD0B8FEA68254E67435733C3AA675A5DA722F51B5"/>
          <p:cNvSpPr txBox="1"/>
          <p:nvPr>
            <p:custDataLst>
              <p:tags r:id="rId9"/>
            </p:custDataLst>
          </p:nvPr>
        </p:nvSpPr>
        <p:spPr>
          <a:xfrm>
            <a:off x="1381515" y="1744723"/>
            <a:ext cx="495651" cy="429481"/>
          </a:xfrm>
          <a:prstGeom prst="rect">
            <a:avLst/>
          </a:prstGeom>
          <a:noFill/>
        </p:spPr>
        <p:txBody>
          <a:bodyPr wrap="square" rtlCol="0" anchor="ctr">
            <a:normAutofit/>
          </a:bodyPr>
          <a:p>
            <a:pPr algn="ctr"/>
            <a:r>
              <a:rPr lang="en-US" sz="2000" spc="300" dirty="0">
                <a:solidFill>
                  <a:schemeClr val="lt1"/>
                </a:solidFill>
                <a:latin typeface="微软雅黑" panose="020B0503020204020204" charset="-122"/>
                <a:ea typeface="微软雅黑" panose="020B0503020204020204" charset="-122"/>
                <a:cs typeface="Montserrat Black"/>
              </a:rPr>
              <a:t>1</a:t>
            </a:r>
            <a:endParaRPr lang="en-US" sz="2000" spc="300" dirty="0">
              <a:solidFill>
                <a:schemeClr val="lt1"/>
              </a:solidFill>
              <a:latin typeface="微软雅黑" panose="020B0503020204020204" charset="-122"/>
              <a:ea typeface="微软雅黑" panose="020B0503020204020204" charset="-122"/>
              <a:cs typeface="Montserrat Black"/>
            </a:endParaRPr>
          </a:p>
        </p:txBody>
      </p:sp>
      <p:sp>
        <p:nvSpPr>
          <p:cNvPr id="2" name="Rounded Rectangle 1"/>
          <p:cNvSpPr/>
          <p:nvPr>
            <p:custDataLst>
              <p:tags r:id="rId10"/>
            </p:custDataLst>
          </p:nvPr>
        </p:nvSpPr>
        <p:spPr>
          <a:xfrm>
            <a:off x="6309046" y="1698529"/>
            <a:ext cx="521246" cy="52124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tr-TR" sz="1600">
              <a:solidFill>
                <a:prstClr val="white"/>
              </a:solidFill>
              <a:latin typeface="微软雅黑" panose="020B0503020204020204" charset="-122"/>
              <a:ea typeface="微软雅黑" panose="020B0503020204020204" charset="-122"/>
              <a:cs typeface="Open Sans" panose="020B0606030504020204" pitchFamily="34" charset="0"/>
            </a:endParaRPr>
          </a:p>
        </p:txBody>
      </p:sp>
      <p:sp>
        <p:nvSpPr>
          <p:cNvPr id="4" name="TextBox 21"/>
          <p:cNvSpPr txBox="1"/>
          <p:nvPr>
            <p:custDataLst>
              <p:tags r:id="rId11"/>
            </p:custDataLst>
          </p:nvPr>
        </p:nvSpPr>
        <p:spPr>
          <a:xfrm>
            <a:off x="7061263" y="1619250"/>
            <a:ext cx="3749223" cy="719756"/>
          </a:xfrm>
          <a:prstGeom prst="rect">
            <a:avLst/>
          </a:prstGeom>
          <a:noFill/>
        </p:spPr>
        <p:txBody>
          <a:bodyPr wrap="square" rtlCol="0" anchor="ctr">
            <a:noAutofit/>
          </a:bodyPr>
          <a:p>
            <a:pPr>
              <a:lnSpc>
                <a:spcPct val="130000"/>
              </a:lnSpc>
            </a:pPr>
            <a:r>
              <a:rPr lang="zh-CN" altLang="en-US" sz="2000" spc="150" dirty="0">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（二）损害国家利益、社会公共利益， 或违背社会公序良俗；</a:t>
            </a:r>
            <a:endParaRPr lang="zh-CN" altLang="en-US" sz="2000" spc="150" dirty="0">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endParaRPr>
          </a:p>
        </p:txBody>
      </p:sp>
      <p:sp>
        <p:nvSpPr>
          <p:cNvPr id="8" name="序号1" descr="e7d195523061f1c08d347f6bf0421bdacd46f3c1815d51b81E1CE79090F8942429A56C6AE2B3163BABA1A3FCE285BEC4FF43A5085572A94AD2C0A17AE448F24FA68DD62479D8C0666FEB6710638384D2ED817A4F5797E348394E13AA4D405A6090FC5A3A108D834694539815BA3508E71FBEF5C49F4C764656C2053DD0B8FEA68254E67435733C3AA675A5DA722F51B5"/>
          <p:cNvSpPr txBox="1"/>
          <p:nvPr>
            <p:custDataLst>
              <p:tags r:id="rId12"/>
            </p:custDataLst>
          </p:nvPr>
        </p:nvSpPr>
        <p:spPr>
          <a:xfrm>
            <a:off x="6309046" y="1744723"/>
            <a:ext cx="495651" cy="429481"/>
          </a:xfrm>
          <a:prstGeom prst="rect">
            <a:avLst/>
          </a:prstGeom>
          <a:noFill/>
        </p:spPr>
        <p:txBody>
          <a:bodyPr wrap="square" rtlCol="0" anchor="ctr">
            <a:normAutofit/>
          </a:bodyPr>
          <a:p>
            <a:pPr algn="ctr"/>
            <a:r>
              <a:rPr lang="en-US" sz="2000" spc="300" dirty="0">
                <a:solidFill>
                  <a:schemeClr val="lt1"/>
                </a:solidFill>
                <a:latin typeface="微软雅黑" panose="020B0503020204020204" charset="-122"/>
                <a:ea typeface="微软雅黑" panose="020B0503020204020204" charset="-122"/>
                <a:cs typeface="Montserrat Black"/>
              </a:rPr>
              <a:t>2</a:t>
            </a:r>
            <a:endParaRPr lang="en-US" sz="2000" spc="300" dirty="0">
              <a:solidFill>
                <a:schemeClr val="lt1"/>
              </a:solidFill>
              <a:latin typeface="微软雅黑" panose="020B0503020204020204" charset="-122"/>
              <a:ea typeface="微软雅黑" panose="020B0503020204020204" charset="-122"/>
              <a:cs typeface="Montserrat Black"/>
            </a:endParaRPr>
          </a:p>
        </p:txBody>
      </p:sp>
      <p:sp>
        <p:nvSpPr>
          <p:cNvPr id="10" name="Rounded Rectangle 1"/>
          <p:cNvSpPr/>
          <p:nvPr>
            <p:custDataLst>
              <p:tags r:id="rId13"/>
            </p:custDataLst>
          </p:nvPr>
        </p:nvSpPr>
        <p:spPr>
          <a:xfrm>
            <a:off x="1381515" y="2970119"/>
            <a:ext cx="521246" cy="521246"/>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tr-TR" sz="1600">
              <a:solidFill>
                <a:prstClr val="white"/>
              </a:solidFill>
              <a:latin typeface="微软雅黑" panose="020B0503020204020204" charset="-122"/>
              <a:ea typeface="微软雅黑" panose="020B0503020204020204" charset="-122"/>
              <a:cs typeface="Open Sans" panose="020B0606030504020204" pitchFamily="34" charset="0"/>
            </a:endParaRPr>
          </a:p>
        </p:txBody>
      </p:sp>
      <p:sp>
        <p:nvSpPr>
          <p:cNvPr id="11" name="TextBox 21"/>
          <p:cNvSpPr txBox="1"/>
          <p:nvPr>
            <p:custDataLst>
              <p:tags r:id="rId14"/>
            </p:custDataLst>
          </p:nvPr>
        </p:nvSpPr>
        <p:spPr>
          <a:xfrm>
            <a:off x="2133732" y="2890839"/>
            <a:ext cx="3749223" cy="719756"/>
          </a:xfrm>
          <a:prstGeom prst="rect">
            <a:avLst/>
          </a:prstGeom>
          <a:noFill/>
        </p:spPr>
        <p:txBody>
          <a:bodyPr wrap="square" rtlCol="0" anchor="ctr">
            <a:noAutofit/>
          </a:bodyPr>
          <a:p>
            <a:pPr>
              <a:lnSpc>
                <a:spcPct val="130000"/>
              </a:lnSpc>
            </a:pPr>
            <a:r>
              <a:rPr lang="zh-CN" altLang="en-US" sz="2000" spc="150" dirty="0">
                <a:solidFill>
                  <a:schemeClr val="dk1">
                    <a:lumMod val="75000"/>
                    <a:lumOff val="25000"/>
                  </a:schemeClr>
                </a:solidFill>
                <a:uFillTx/>
                <a:latin typeface="微软雅黑" panose="020B0503020204020204" charset="-122"/>
                <a:ea typeface="微软雅黑" panose="020B0503020204020204" charset="-122"/>
              </a:rPr>
              <a:t>（三）违反国家民族宗教政策，造成严重后果；</a:t>
            </a:r>
            <a:endParaRPr lang="zh-CN" altLang="en-US" sz="2000" spc="150" dirty="0">
              <a:solidFill>
                <a:schemeClr val="dk1">
                  <a:lumMod val="75000"/>
                  <a:lumOff val="25000"/>
                </a:schemeClr>
              </a:solidFill>
              <a:uFillTx/>
              <a:latin typeface="微软雅黑" panose="020B0503020204020204" charset="-122"/>
              <a:ea typeface="微软雅黑" panose="020B0503020204020204" charset="-122"/>
            </a:endParaRPr>
          </a:p>
        </p:txBody>
      </p:sp>
      <p:sp>
        <p:nvSpPr>
          <p:cNvPr id="12" name="序号1" descr="e7d195523061f1c08d347f6bf0421bdacd46f3c1815d51b81E1CE79090F8942429A56C6AE2B3163BABA1A3FCE285BEC4FF43A5085572A94AD2C0A17AE448F24FA68DD62479D8C0666FEB6710638384D2ED817A4F5797E348394E13AA4D405A6090FC5A3A108D834694539815BA3508E71FBEF5C49F4C764656C2053DD0B8FEA68254E67435733C3AA675A5DA722F51B5"/>
          <p:cNvSpPr txBox="1"/>
          <p:nvPr>
            <p:custDataLst>
              <p:tags r:id="rId15"/>
            </p:custDataLst>
          </p:nvPr>
        </p:nvSpPr>
        <p:spPr>
          <a:xfrm>
            <a:off x="1381515" y="3016313"/>
            <a:ext cx="495651" cy="429481"/>
          </a:xfrm>
          <a:prstGeom prst="rect">
            <a:avLst/>
          </a:prstGeom>
          <a:noFill/>
        </p:spPr>
        <p:txBody>
          <a:bodyPr wrap="square" rtlCol="0" anchor="ctr">
            <a:normAutofit/>
          </a:bodyPr>
          <a:p>
            <a:pPr algn="ctr"/>
            <a:r>
              <a:rPr lang="en-US" sz="2000" spc="300" dirty="0">
                <a:solidFill>
                  <a:schemeClr val="lt1"/>
                </a:solidFill>
                <a:latin typeface="微软雅黑" panose="020B0503020204020204" charset="-122"/>
                <a:ea typeface="微软雅黑" panose="020B0503020204020204" charset="-122"/>
                <a:cs typeface="Montserrat Black"/>
              </a:rPr>
              <a:t>3</a:t>
            </a:r>
            <a:endParaRPr lang="en-US" sz="2000" spc="300" dirty="0">
              <a:solidFill>
                <a:schemeClr val="lt1"/>
              </a:solidFill>
              <a:latin typeface="微软雅黑" panose="020B0503020204020204" charset="-122"/>
              <a:ea typeface="微软雅黑" panose="020B0503020204020204" charset="-122"/>
              <a:cs typeface="Montserrat Black"/>
            </a:endParaRPr>
          </a:p>
        </p:txBody>
      </p:sp>
      <p:sp>
        <p:nvSpPr>
          <p:cNvPr id="13" name="Rounded Rectangle 1"/>
          <p:cNvSpPr/>
          <p:nvPr>
            <p:custDataLst>
              <p:tags r:id="rId16"/>
            </p:custDataLst>
          </p:nvPr>
        </p:nvSpPr>
        <p:spPr>
          <a:xfrm>
            <a:off x="6309046" y="2970119"/>
            <a:ext cx="521246" cy="52124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tr-TR" sz="1600">
              <a:solidFill>
                <a:prstClr val="white"/>
              </a:solidFill>
              <a:latin typeface="微软雅黑" panose="020B0503020204020204" charset="-122"/>
              <a:ea typeface="微软雅黑" panose="020B0503020204020204" charset="-122"/>
              <a:cs typeface="Open Sans" panose="020B0606030504020204" pitchFamily="34" charset="0"/>
            </a:endParaRPr>
          </a:p>
        </p:txBody>
      </p:sp>
      <p:sp>
        <p:nvSpPr>
          <p:cNvPr id="14" name="TextBox 21"/>
          <p:cNvSpPr txBox="1"/>
          <p:nvPr>
            <p:custDataLst>
              <p:tags r:id="rId17"/>
            </p:custDataLst>
          </p:nvPr>
        </p:nvSpPr>
        <p:spPr>
          <a:xfrm>
            <a:off x="7061263" y="3195639"/>
            <a:ext cx="3749223" cy="719756"/>
          </a:xfrm>
          <a:prstGeom prst="rect">
            <a:avLst/>
          </a:prstGeom>
          <a:noFill/>
        </p:spPr>
        <p:txBody>
          <a:bodyPr wrap="square" rtlCol="0" anchor="ctr">
            <a:noAutofit/>
          </a:bodyPr>
          <a:p>
            <a:pPr>
              <a:lnSpc>
                <a:spcPct val="130000"/>
              </a:lnSpc>
            </a:pPr>
            <a:r>
              <a:rPr lang="zh-CN" altLang="en-US" sz="1900" spc="150" dirty="0">
                <a:solidFill>
                  <a:schemeClr val="dk1">
                    <a:lumMod val="75000"/>
                    <a:lumOff val="25000"/>
                  </a:schemeClr>
                </a:solidFill>
                <a:uFillTx/>
                <a:latin typeface="微软雅黑" panose="020B0503020204020204" charset="-122"/>
                <a:ea typeface="微软雅黑" panose="020B0503020204020204" charset="-122"/>
              </a:rPr>
              <a:t>（四）通过课堂、论坛、讲座、信息网络及其他渠道发表、转发错误观点，或编造散布虚假信息、不良信息；</a:t>
            </a:r>
            <a:endParaRPr lang="zh-CN" altLang="en-US" sz="1900" spc="150" dirty="0">
              <a:solidFill>
                <a:schemeClr val="dk1">
                  <a:lumMod val="75000"/>
                  <a:lumOff val="25000"/>
                </a:schemeClr>
              </a:solidFill>
              <a:uFillTx/>
              <a:latin typeface="微软雅黑" panose="020B0503020204020204" charset="-122"/>
              <a:ea typeface="微软雅黑" panose="020B0503020204020204" charset="-122"/>
            </a:endParaRPr>
          </a:p>
        </p:txBody>
      </p:sp>
      <p:sp>
        <p:nvSpPr>
          <p:cNvPr id="15" name="序号1" descr="e7d195523061f1c08d347f6bf0421bdacd46f3c1815d51b81E1CE79090F8942429A56C6AE2B3163BABA1A3FCE285BEC4FF43A5085572A94AD2C0A17AE448F24FA68DD62479D8C0666FEB6710638384D2ED817A4F5797E348394E13AA4D405A6090FC5A3A108D834694539815BA3508E71FBEF5C49F4C764656C2053DD0B8FEA68254E67435733C3AA675A5DA722F51B5"/>
          <p:cNvSpPr txBox="1"/>
          <p:nvPr>
            <p:custDataLst>
              <p:tags r:id="rId18"/>
            </p:custDataLst>
          </p:nvPr>
        </p:nvSpPr>
        <p:spPr>
          <a:xfrm>
            <a:off x="6309046" y="3016313"/>
            <a:ext cx="495651" cy="429481"/>
          </a:xfrm>
          <a:prstGeom prst="rect">
            <a:avLst/>
          </a:prstGeom>
          <a:noFill/>
        </p:spPr>
        <p:txBody>
          <a:bodyPr wrap="square" rtlCol="0" anchor="ctr">
            <a:normAutofit/>
          </a:bodyPr>
          <a:p>
            <a:pPr algn="ctr"/>
            <a:r>
              <a:rPr lang="en-US" sz="2000" spc="300" dirty="0">
                <a:solidFill>
                  <a:schemeClr val="lt1"/>
                </a:solidFill>
                <a:latin typeface="微软雅黑" panose="020B0503020204020204" charset="-122"/>
                <a:ea typeface="微软雅黑" panose="020B0503020204020204" charset="-122"/>
                <a:cs typeface="Montserrat Black"/>
              </a:rPr>
              <a:t>4</a:t>
            </a:r>
            <a:endParaRPr lang="en-US" sz="2000" spc="300" dirty="0">
              <a:solidFill>
                <a:schemeClr val="lt1"/>
              </a:solidFill>
              <a:latin typeface="微软雅黑" panose="020B0503020204020204" charset="-122"/>
              <a:ea typeface="微软雅黑" panose="020B0503020204020204" charset="-122"/>
              <a:cs typeface="Montserrat Black"/>
            </a:endParaRPr>
          </a:p>
        </p:txBody>
      </p:sp>
      <p:sp>
        <p:nvSpPr>
          <p:cNvPr id="16" name="Rounded Rectangle 1"/>
          <p:cNvSpPr/>
          <p:nvPr>
            <p:custDataLst>
              <p:tags r:id="rId19"/>
            </p:custDataLst>
          </p:nvPr>
        </p:nvSpPr>
        <p:spPr>
          <a:xfrm>
            <a:off x="1381515" y="4670333"/>
            <a:ext cx="521246" cy="521246"/>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tr-TR" sz="1600">
              <a:solidFill>
                <a:prstClr val="white"/>
              </a:solidFill>
              <a:latin typeface="微软雅黑" panose="020B0503020204020204" charset="-122"/>
              <a:ea typeface="微软雅黑" panose="020B0503020204020204" charset="-122"/>
              <a:cs typeface="Open Sans" panose="020B0606030504020204" pitchFamily="34" charset="0"/>
            </a:endParaRPr>
          </a:p>
        </p:txBody>
      </p:sp>
      <p:sp>
        <p:nvSpPr>
          <p:cNvPr id="17" name="TextBox 21"/>
          <p:cNvSpPr txBox="1"/>
          <p:nvPr>
            <p:custDataLst>
              <p:tags r:id="rId20"/>
            </p:custDataLst>
          </p:nvPr>
        </p:nvSpPr>
        <p:spPr>
          <a:xfrm>
            <a:off x="2133732" y="4591054"/>
            <a:ext cx="3749223" cy="719756"/>
          </a:xfrm>
          <a:prstGeom prst="rect">
            <a:avLst/>
          </a:prstGeom>
          <a:noFill/>
        </p:spPr>
        <p:txBody>
          <a:bodyPr wrap="square" rtlCol="0" anchor="ctr">
            <a:noAutofit/>
          </a:bodyPr>
          <a:p>
            <a:pPr>
              <a:lnSpc>
                <a:spcPct val="130000"/>
              </a:lnSpc>
            </a:pPr>
            <a:r>
              <a:rPr lang="zh-CN" altLang="en-US" sz="2000" spc="150" dirty="0">
                <a:solidFill>
                  <a:schemeClr val="dk1">
                    <a:lumMod val="75000"/>
                    <a:lumOff val="25000"/>
                  </a:schemeClr>
                </a:solidFill>
                <a:uFillTx/>
                <a:latin typeface="微软雅黑" panose="020B0503020204020204" charset="-122"/>
                <a:ea typeface="微软雅黑" panose="020B0503020204020204" charset="-122"/>
              </a:rPr>
              <a:t>（五）违反教学纪律，敷衍教学，或擅自从事影响教育教学本职工作的兼职兼薪行为；</a:t>
            </a:r>
            <a:endParaRPr lang="zh-CN" altLang="en-US" sz="2000" spc="150" dirty="0">
              <a:solidFill>
                <a:schemeClr val="dk1">
                  <a:lumMod val="75000"/>
                  <a:lumOff val="25000"/>
                </a:schemeClr>
              </a:solidFill>
              <a:uFillTx/>
              <a:latin typeface="微软雅黑" panose="020B0503020204020204" charset="-122"/>
              <a:ea typeface="微软雅黑" panose="020B0503020204020204" charset="-122"/>
            </a:endParaRPr>
          </a:p>
        </p:txBody>
      </p:sp>
      <p:sp>
        <p:nvSpPr>
          <p:cNvPr id="18" name="序号1" descr="e7d195523061f1c08d347f6bf0421bdacd46f3c1815d51b81E1CE79090F8942429A56C6AE2B3163BABA1A3FCE285BEC4FF43A5085572A94AD2C0A17AE448F24FA68DD62479D8C0666FEB6710638384D2ED817A4F5797E348394E13AA4D405A6090FC5A3A108D834694539815BA3508E71FBEF5C49F4C764656C2053DD0B8FEA68254E67435733C3AA675A5DA722F51B5"/>
          <p:cNvSpPr txBox="1"/>
          <p:nvPr>
            <p:custDataLst>
              <p:tags r:id="rId21"/>
            </p:custDataLst>
          </p:nvPr>
        </p:nvSpPr>
        <p:spPr>
          <a:xfrm>
            <a:off x="1381515" y="4716527"/>
            <a:ext cx="495651" cy="429481"/>
          </a:xfrm>
          <a:prstGeom prst="rect">
            <a:avLst/>
          </a:prstGeom>
          <a:noFill/>
        </p:spPr>
        <p:txBody>
          <a:bodyPr wrap="square" rtlCol="0" anchor="ctr">
            <a:normAutofit/>
          </a:bodyPr>
          <a:p>
            <a:pPr algn="ctr"/>
            <a:r>
              <a:rPr lang="en-US" sz="2000" spc="300" dirty="0">
                <a:solidFill>
                  <a:schemeClr val="lt1"/>
                </a:solidFill>
                <a:latin typeface="微软雅黑" panose="020B0503020204020204" charset="-122"/>
                <a:ea typeface="微软雅黑" panose="020B0503020204020204" charset="-122"/>
                <a:cs typeface="Montserrat Black"/>
              </a:rPr>
              <a:t>5</a:t>
            </a:r>
            <a:endParaRPr lang="en-US" sz="2000" spc="300" dirty="0">
              <a:solidFill>
                <a:schemeClr val="lt1"/>
              </a:solidFill>
              <a:latin typeface="微软雅黑" panose="020B0503020204020204" charset="-122"/>
              <a:ea typeface="微软雅黑" panose="020B0503020204020204" charset="-122"/>
              <a:cs typeface="Montserrat Black"/>
            </a:endParaRPr>
          </a:p>
        </p:txBody>
      </p:sp>
      <p:sp>
        <p:nvSpPr>
          <p:cNvPr id="19" name="Rounded Rectangle 1"/>
          <p:cNvSpPr/>
          <p:nvPr>
            <p:custDataLst>
              <p:tags r:id="rId22"/>
            </p:custDataLst>
          </p:nvPr>
        </p:nvSpPr>
        <p:spPr>
          <a:xfrm>
            <a:off x="6309046" y="4670333"/>
            <a:ext cx="521246" cy="521246"/>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tr-TR" sz="1600">
              <a:solidFill>
                <a:prstClr val="white"/>
              </a:solidFill>
              <a:latin typeface="微软雅黑" panose="020B0503020204020204" charset="-122"/>
              <a:ea typeface="微软雅黑" panose="020B0503020204020204" charset="-122"/>
              <a:cs typeface="Open Sans" panose="020B0606030504020204" pitchFamily="34" charset="0"/>
            </a:endParaRPr>
          </a:p>
        </p:txBody>
      </p:sp>
      <p:sp>
        <p:nvSpPr>
          <p:cNvPr id="20" name="TextBox 21"/>
          <p:cNvSpPr txBox="1"/>
          <p:nvPr>
            <p:custDataLst>
              <p:tags r:id="rId23"/>
            </p:custDataLst>
          </p:nvPr>
        </p:nvSpPr>
        <p:spPr>
          <a:xfrm>
            <a:off x="7061263" y="4591054"/>
            <a:ext cx="3749223" cy="719756"/>
          </a:xfrm>
          <a:prstGeom prst="rect">
            <a:avLst/>
          </a:prstGeom>
          <a:noFill/>
        </p:spPr>
        <p:txBody>
          <a:bodyPr wrap="square" rtlCol="0" anchor="ctr">
            <a:noAutofit/>
          </a:bodyPr>
          <a:p>
            <a:pPr>
              <a:lnSpc>
                <a:spcPct val="130000"/>
              </a:lnSpc>
            </a:pPr>
            <a:r>
              <a:rPr lang="zh-CN" altLang="en-US" sz="1900" spc="150" dirty="0">
                <a:solidFill>
                  <a:schemeClr val="dk1">
                    <a:lumMod val="75000"/>
                    <a:lumOff val="25000"/>
                  </a:schemeClr>
                </a:solidFill>
                <a:uFillTx/>
                <a:latin typeface="微软雅黑" panose="020B0503020204020204" charset="-122"/>
                <a:ea typeface="微软雅黑" panose="020B0503020204020204" charset="-122"/>
              </a:rPr>
              <a:t>（六）在教育教学活动中遇突发事件、面临危险时，不顾学生安危，擅离职守，自行逃离；</a:t>
            </a:r>
            <a:endParaRPr lang="zh-CN" altLang="en-US" sz="1900" spc="150" dirty="0">
              <a:solidFill>
                <a:schemeClr val="dk1">
                  <a:lumMod val="75000"/>
                  <a:lumOff val="25000"/>
                </a:schemeClr>
              </a:solidFill>
              <a:uFillTx/>
              <a:latin typeface="微软雅黑" panose="020B0503020204020204" charset="-122"/>
              <a:ea typeface="微软雅黑" panose="020B0503020204020204" charset="-122"/>
            </a:endParaRPr>
          </a:p>
        </p:txBody>
      </p:sp>
      <p:sp>
        <p:nvSpPr>
          <p:cNvPr id="21" name="序号1" descr="e7d195523061f1c08d347f6bf0421bdacd46f3c1815d51b81E1CE79090F8942429A56C6AE2B3163BABA1A3FCE285BEC4FF43A5085572A94AD2C0A17AE448F24FA68DD62479D8C0666FEB6710638384D2ED817A4F5797E348394E13AA4D405A6090FC5A3A108D834694539815BA3508E71FBEF5C49F4C764656C2053DD0B8FEA68254E67435733C3AA675A5DA722F51B5"/>
          <p:cNvSpPr txBox="1"/>
          <p:nvPr>
            <p:custDataLst>
              <p:tags r:id="rId24"/>
            </p:custDataLst>
          </p:nvPr>
        </p:nvSpPr>
        <p:spPr>
          <a:xfrm>
            <a:off x="6309046" y="4716527"/>
            <a:ext cx="495651" cy="429481"/>
          </a:xfrm>
          <a:prstGeom prst="rect">
            <a:avLst/>
          </a:prstGeom>
          <a:noFill/>
        </p:spPr>
        <p:txBody>
          <a:bodyPr wrap="square" rtlCol="0" anchor="ctr">
            <a:normAutofit/>
          </a:bodyPr>
          <a:p>
            <a:pPr algn="ctr"/>
            <a:r>
              <a:rPr lang="en-US" sz="2000" spc="300" dirty="0">
                <a:solidFill>
                  <a:schemeClr val="lt1"/>
                </a:solidFill>
                <a:latin typeface="微软雅黑" panose="020B0503020204020204" charset="-122"/>
                <a:ea typeface="微软雅黑" panose="020B0503020204020204" charset="-122"/>
                <a:cs typeface="Montserrat Black"/>
              </a:rPr>
              <a:t>6</a:t>
            </a:r>
            <a:endParaRPr lang="en-US" sz="2000" spc="300" dirty="0">
              <a:solidFill>
                <a:schemeClr val="lt1"/>
              </a:solidFill>
              <a:latin typeface="微软雅黑" panose="020B0503020204020204" charset="-122"/>
              <a:ea typeface="微软雅黑" panose="020B0503020204020204" charset="-122"/>
              <a:cs typeface="Montserrat Black"/>
            </a:endParaRPr>
          </a:p>
        </p:txBody>
      </p:sp>
      <p:sp>
        <p:nvSpPr>
          <p:cNvPr id="22" name="Rounded Rectangle 1"/>
          <p:cNvSpPr/>
          <p:nvPr>
            <p:custDataLst>
              <p:tags r:id="rId25"/>
            </p:custDataLst>
          </p:nvPr>
        </p:nvSpPr>
        <p:spPr>
          <a:xfrm>
            <a:off x="1381515" y="5941923"/>
            <a:ext cx="521246" cy="52124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tr-TR" sz="1600">
              <a:solidFill>
                <a:prstClr val="white"/>
              </a:solidFill>
              <a:latin typeface="微软雅黑" panose="020B0503020204020204" charset="-122"/>
              <a:ea typeface="微软雅黑" panose="020B0503020204020204" charset="-122"/>
              <a:cs typeface="Open Sans" panose="020B0606030504020204" pitchFamily="34" charset="0"/>
            </a:endParaRPr>
          </a:p>
        </p:txBody>
      </p:sp>
      <p:sp>
        <p:nvSpPr>
          <p:cNvPr id="23" name="TextBox 21"/>
          <p:cNvSpPr txBox="1"/>
          <p:nvPr>
            <p:custDataLst>
              <p:tags r:id="rId26"/>
            </p:custDataLst>
          </p:nvPr>
        </p:nvSpPr>
        <p:spPr>
          <a:xfrm>
            <a:off x="2133732" y="5862643"/>
            <a:ext cx="3749223" cy="719756"/>
          </a:xfrm>
          <a:prstGeom prst="rect">
            <a:avLst/>
          </a:prstGeom>
          <a:noFill/>
        </p:spPr>
        <p:txBody>
          <a:bodyPr wrap="square" rtlCol="0" anchor="ctr">
            <a:noAutofit/>
          </a:bodyPr>
          <a:p>
            <a:pPr>
              <a:lnSpc>
                <a:spcPct val="130000"/>
              </a:lnSpc>
            </a:pPr>
            <a:r>
              <a:rPr lang="zh-CN" altLang="en-US" sz="2000" spc="150" dirty="0">
                <a:solidFill>
                  <a:schemeClr val="dk1">
                    <a:lumMod val="75000"/>
                    <a:lumOff val="25000"/>
                  </a:schemeClr>
                </a:solidFill>
                <a:uFillTx/>
                <a:latin typeface="微软雅黑" panose="020B0503020204020204" charset="-122"/>
                <a:ea typeface="微软雅黑" panose="020B0503020204020204" charset="-122"/>
              </a:rPr>
              <a:t>（七）体罚和变相体罚学生，歧视、侮辱学生，虐待、伤害学生；</a:t>
            </a:r>
            <a:endParaRPr lang="zh-CN" altLang="en-US" sz="2000" spc="150" dirty="0">
              <a:solidFill>
                <a:schemeClr val="dk1">
                  <a:lumMod val="75000"/>
                  <a:lumOff val="25000"/>
                </a:schemeClr>
              </a:solidFill>
              <a:uFillTx/>
              <a:latin typeface="微软雅黑" panose="020B0503020204020204" charset="-122"/>
              <a:ea typeface="微软雅黑" panose="020B0503020204020204" charset="-122"/>
            </a:endParaRPr>
          </a:p>
        </p:txBody>
      </p:sp>
      <p:sp>
        <p:nvSpPr>
          <p:cNvPr id="24" name="序号1" descr="e7d195523061f1c08d347f6bf0421bdacd46f3c1815d51b81E1CE79090F8942429A56C6AE2B3163BABA1A3FCE285BEC4FF43A5085572A94AD2C0A17AE448F24FA68DD62479D8C0666FEB6710638384D2ED817A4F5797E348394E13AA4D405A6090FC5A3A108D834694539815BA3508E71FBEF5C49F4C764656C2053DD0B8FEA68254E67435733C3AA675A5DA722F51B5"/>
          <p:cNvSpPr txBox="1"/>
          <p:nvPr>
            <p:custDataLst>
              <p:tags r:id="rId27"/>
            </p:custDataLst>
          </p:nvPr>
        </p:nvSpPr>
        <p:spPr>
          <a:xfrm>
            <a:off x="1381515" y="5988117"/>
            <a:ext cx="495651" cy="429481"/>
          </a:xfrm>
          <a:prstGeom prst="rect">
            <a:avLst/>
          </a:prstGeom>
          <a:noFill/>
        </p:spPr>
        <p:txBody>
          <a:bodyPr wrap="square" rtlCol="0" anchor="ctr">
            <a:normAutofit/>
          </a:bodyPr>
          <a:p>
            <a:pPr algn="ctr"/>
            <a:r>
              <a:rPr lang="en-US" sz="2000" spc="300" dirty="0">
                <a:solidFill>
                  <a:schemeClr val="lt1"/>
                </a:solidFill>
                <a:latin typeface="微软雅黑" panose="020B0503020204020204" charset="-122"/>
                <a:ea typeface="微软雅黑" panose="020B0503020204020204" charset="-122"/>
                <a:cs typeface="Montserrat Black"/>
              </a:rPr>
              <a:t>7</a:t>
            </a:r>
            <a:endParaRPr lang="en-US" sz="2000" spc="300" dirty="0">
              <a:solidFill>
                <a:schemeClr val="lt1"/>
              </a:solidFill>
              <a:latin typeface="微软雅黑" panose="020B0503020204020204" charset="-122"/>
              <a:ea typeface="微软雅黑" panose="020B0503020204020204" charset="-122"/>
              <a:cs typeface="Montserrat Black"/>
            </a:endParaRPr>
          </a:p>
        </p:txBody>
      </p:sp>
      <p:sp>
        <p:nvSpPr>
          <p:cNvPr id="25" name="Rounded Rectangle 1"/>
          <p:cNvSpPr/>
          <p:nvPr>
            <p:custDataLst>
              <p:tags r:id="rId28"/>
            </p:custDataLst>
          </p:nvPr>
        </p:nvSpPr>
        <p:spPr>
          <a:xfrm>
            <a:off x="6309046" y="5941923"/>
            <a:ext cx="521246" cy="52124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tr-TR" sz="1600">
              <a:solidFill>
                <a:prstClr val="white"/>
              </a:solidFill>
              <a:latin typeface="微软雅黑" panose="020B0503020204020204" charset="-122"/>
              <a:ea typeface="微软雅黑" panose="020B0503020204020204" charset="-122"/>
              <a:cs typeface="Open Sans" panose="020B0606030504020204" pitchFamily="34" charset="0"/>
            </a:endParaRPr>
          </a:p>
        </p:txBody>
      </p:sp>
      <p:sp>
        <p:nvSpPr>
          <p:cNvPr id="26" name="TextBox 21"/>
          <p:cNvSpPr txBox="1"/>
          <p:nvPr>
            <p:custDataLst>
              <p:tags r:id="rId29"/>
            </p:custDataLst>
          </p:nvPr>
        </p:nvSpPr>
        <p:spPr>
          <a:xfrm>
            <a:off x="7061263" y="5862643"/>
            <a:ext cx="3749223" cy="719756"/>
          </a:xfrm>
          <a:prstGeom prst="rect">
            <a:avLst/>
          </a:prstGeom>
          <a:noFill/>
        </p:spPr>
        <p:txBody>
          <a:bodyPr wrap="square" rtlCol="0" anchor="ctr">
            <a:noAutofit/>
          </a:bodyPr>
          <a:p>
            <a:pPr>
              <a:lnSpc>
                <a:spcPct val="130000"/>
              </a:lnSpc>
            </a:pPr>
            <a:r>
              <a:rPr lang="zh-CN" altLang="en-US" sz="2000" spc="150" dirty="0">
                <a:solidFill>
                  <a:schemeClr val="dk1">
                    <a:lumMod val="75000"/>
                    <a:lumOff val="25000"/>
                  </a:schemeClr>
                </a:solidFill>
                <a:uFillTx/>
                <a:latin typeface="微软雅黑" panose="020B0503020204020204" charset="-122"/>
                <a:ea typeface="微软雅黑" panose="020B0503020204020204" charset="-122"/>
              </a:rPr>
              <a:t>（八）与学生发生不正当关系，有任何形式的猥亵、性骚扰行为；</a:t>
            </a:r>
            <a:endParaRPr lang="zh-CN" altLang="en-US" sz="2000" spc="150" dirty="0">
              <a:solidFill>
                <a:schemeClr val="dk1">
                  <a:lumMod val="75000"/>
                  <a:lumOff val="25000"/>
                </a:schemeClr>
              </a:solidFill>
              <a:uFillTx/>
              <a:latin typeface="微软雅黑" panose="020B0503020204020204" charset="-122"/>
              <a:ea typeface="微软雅黑" panose="020B0503020204020204" charset="-122"/>
            </a:endParaRPr>
          </a:p>
        </p:txBody>
      </p:sp>
      <p:sp>
        <p:nvSpPr>
          <p:cNvPr id="27" name="序号1" descr="e7d195523061f1c08d347f6bf0421bdacd46f3c1815d51b81E1CE79090F8942429A56C6AE2B3163BABA1A3FCE285BEC4FF43A5085572A94AD2C0A17AE448F24FA68DD62479D8C0666FEB6710638384D2ED817A4F5797E348394E13AA4D405A6090FC5A3A108D834694539815BA3508E71FBEF5C49F4C764656C2053DD0B8FEA68254E67435733C3AA675A5DA722F51B5"/>
          <p:cNvSpPr txBox="1"/>
          <p:nvPr>
            <p:custDataLst>
              <p:tags r:id="rId30"/>
            </p:custDataLst>
          </p:nvPr>
        </p:nvSpPr>
        <p:spPr>
          <a:xfrm>
            <a:off x="6309046" y="5988117"/>
            <a:ext cx="495651" cy="429481"/>
          </a:xfrm>
          <a:prstGeom prst="rect">
            <a:avLst/>
          </a:prstGeom>
          <a:noFill/>
        </p:spPr>
        <p:txBody>
          <a:bodyPr wrap="square" rtlCol="0" anchor="ctr">
            <a:normAutofit/>
          </a:bodyPr>
          <a:p>
            <a:pPr algn="ctr"/>
            <a:r>
              <a:rPr lang="en-US" sz="2000" spc="300" dirty="0">
                <a:solidFill>
                  <a:schemeClr val="lt1"/>
                </a:solidFill>
                <a:latin typeface="微软雅黑" panose="020B0503020204020204" charset="-122"/>
                <a:ea typeface="微软雅黑" panose="020B0503020204020204" charset="-122"/>
                <a:cs typeface="Montserrat Black"/>
              </a:rPr>
              <a:t>8</a:t>
            </a:r>
            <a:endParaRPr lang="en-US" sz="2000" spc="300" dirty="0">
              <a:solidFill>
                <a:schemeClr val="lt1"/>
              </a:solidFill>
              <a:latin typeface="微软雅黑" panose="020B0503020204020204" charset="-122"/>
              <a:ea typeface="微软雅黑" panose="020B0503020204020204" charset="-122"/>
              <a:cs typeface="Montserrat Black"/>
            </a:endParaRPr>
          </a:p>
        </p:txBody>
      </p:sp>
    </p:spTree>
    <p:custDataLst>
      <p:tags r:id="rId31"/>
    </p:custData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userDrawn="1">
            <p:custDataLst>
              <p:tags r:id="rId1"/>
            </p:custDataLst>
          </p:nvPr>
        </p:nvGrpSpPr>
        <p:grpSpPr>
          <a:xfrm>
            <a:off x="10638971" y="5416757"/>
            <a:ext cx="1553029" cy="1432837"/>
            <a:chOff x="10898414" y="5656121"/>
            <a:chExt cx="1293586" cy="1193473"/>
          </a:xfrm>
        </p:grpSpPr>
        <p:sp>
          <p:nvSpPr>
            <p:cNvPr id="13" name="任意多边形: 形状 12"/>
            <p:cNvSpPr/>
            <p:nvPr>
              <p:custDataLst>
                <p:tags r:id="rId2"/>
              </p:custDataLst>
            </p:nvPr>
          </p:nvSpPr>
          <p:spPr>
            <a:xfrm>
              <a:off x="10898414" y="6156789"/>
              <a:ext cx="678846" cy="692805"/>
            </a:xfrm>
            <a:custGeom>
              <a:avLst/>
              <a:gdLst>
                <a:gd name="connsiteX0" fmla="*/ 551985 w 826176"/>
                <a:gd name="connsiteY0" fmla="*/ 0 h 843164"/>
                <a:gd name="connsiteX1" fmla="*/ 826176 w 826176"/>
                <a:gd name="connsiteY1" fmla="*/ 418831 h 843164"/>
                <a:gd name="connsiteX2" fmla="*/ 551984 w 826176"/>
                <a:gd name="connsiteY2" fmla="*/ 843164 h 843164"/>
                <a:gd name="connsiteX3" fmla="*/ 0 w 826176"/>
                <a:gd name="connsiteY3" fmla="*/ 843164 h 843164"/>
              </a:gdLst>
              <a:ahLst/>
              <a:cxnLst>
                <a:cxn ang="0">
                  <a:pos x="connsiteX0" y="connsiteY0"/>
                </a:cxn>
                <a:cxn ang="0">
                  <a:pos x="connsiteX1" y="connsiteY1"/>
                </a:cxn>
                <a:cxn ang="0">
                  <a:pos x="connsiteX2" y="connsiteY2"/>
                </a:cxn>
                <a:cxn ang="0">
                  <a:pos x="connsiteX3" y="connsiteY3"/>
                </a:cxn>
              </a:cxnLst>
              <a:rect l="l" t="t" r="r" b="b"/>
              <a:pathLst>
                <a:path w="826176" h="843164">
                  <a:moveTo>
                    <a:pt x="551985" y="0"/>
                  </a:moveTo>
                  <a:lnTo>
                    <a:pt x="826176" y="418831"/>
                  </a:lnTo>
                  <a:lnTo>
                    <a:pt x="551984" y="843164"/>
                  </a:lnTo>
                  <a:lnTo>
                    <a:pt x="0" y="84316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r>
                <a:rPr kumimoji="1" lang="zh-CN" altLang="en-US" dirty="0">
                  <a:solidFill>
                    <a:schemeClr val="dk1">
                      <a:lumMod val="85000"/>
                      <a:lumOff val="15000"/>
                    </a:schemeClr>
                  </a:solidFill>
                  <a:latin typeface="微软雅黑" panose="020B0503020204020204" charset="-122"/>
                  <a:ea typeface="微软雅黑" panose="020B0503020204020204" charset="-122"/>
                </a:rPr>
                <a:t> </a:t>
              </a:r>
              <a:endParaRPr kumimoji="1" lang="zh-CN" altLang="en-US" dirty="0">
                <a:solidFill>
                  <a:schemeClr val="dk1">
                    <a:lumMod val="85000"/>
                    <a:lumOff val="15000"/>
                  </a:schemeClr>
                </a:solidFill>
                <a:latin typeface="微软雅黑" panose="020B0503020204020204" charset="-122"/>
                <a:ea typeface="微软雅黑" panose="020B0503020204020204" charset="-122"/>
              </a:endParaRPr>
            </a:p>
          </p:txBody>
        </p:sp>
        <p:sp>
          <p:nvSpPr>
            <p:cNvPr id="18" name="三角形 7"/>
            <p:cNvSpPr/>
            <p:nvPr>
              <p:custDataLst>
                <p:tags r:id="rId3"/>
              </p:custDataLst>
            </p:nvPr>
          </p:nvSpPr>
          <p:spPr>
            <a:xfrm>
              <a:off x="11420811" y="5656121"/>
              <a:ext cx="771189" cy="1193473"/>
            </a:xfrm>
            <a:prstGeom prst="triangle">
              <a:avLst>
                <a:gd name="adj" fmla="val 1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dirty="0">
                <a:solidFill>
                  <a:schemeClr val="dk1">
                    <a:lumMod val="85000"/>
                    <a:lumOff val="15000"/>
                  </a:schemeClr>
                </a:solidFill>
                <a:latin typeface="微软雅黑" panose="020B0503020204020204" charset="-122"/>
                <a:ea typeface="微软雅黑" panose="020B0503020204020204" charset="-122"/>
              </a:endParaRPr>
            </a:p>
          </p:txBody>
        </p:sp>
        <p:sp>
          <p:nvSpPr>
            <p:cNvPr id="19" name="三角形 8"/>
            <p:cNvSpPr/>
            <p:nvPr>
              <p:custDataLst>
                <p:tags r:id="rId4"/>
              </p:custDataLst>
            </p:nvPr>
          </p:nvSpPr>
          <p:spPr>
            <a:xfrm rot="10800000">
              <a:off x="11408088" y="6156530"/>
              <a:ext cx="405290" cy="30062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solidFill>
                  <a:schemeClr val="dk1">
                    <a:lumMod val="85000"/>
                    <a:lumOff val="15000"/>
                  </a:schemeClr>
                </a:solidFill>
                <a:latin typeface="微软雅黑" panose="020B0503020204020204" charset="-122"/>
                <a:ea typeface="微软雅黑" panose="020B0503020204020204" charset="-122"/>
              </a:endParaRPr>
            </a:p>
          </p:txBody>
        </p:sp>
      </p:grpSp>
      <p:cxnSp>
        <p:nvCxnSpPr>
          <p:cNvPr id="3" name="直接连接符 2"/>
          <p:cNvCxnSpPr/>
          <p:nvPr>
            <p:custDataLst>
              <p:tags r:id="rId5"/>
            </p:custDataLst>
          </p:nvPr>
        </p:nvCxnSpPr>
        <p:spPr>
          <a:xfrm>
            <a:off x="457204" y="914407"/>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9" name="文本框 6"/>
          <p:cNvSpPr txBox="1"/>
          <p:nvPr>
            <p:custDataLst>
              <p:tags r:id="rId6"/>
            </p:custDataLst>
          </p:nvPr>
        </p:nvSpPr>
        <p:spPr>
          <a:xfrm>
            <a:off x="457204" y="1524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fontScale="90000"/>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a:lnSpc>
                <a:spcPct val="100000"/>
              </a:lnSpc>
            </a:pPr>
            <a:r>
              <a:rPr lang="zh-CN" dirty="0" err="1">
                <a:solidFill>
                  <a:schemeClr val="dk1"/>
                </a:solidFill>
                <a:latin typeface="汉仪旗黑-85S" panose="00020600040101010101" charset="-128"/>
                <a:ea typeface="汉仪旗黑-85S" panose="00020600040101010101" charset="-128"/>
                <a:sym typeface="微软雅黑" panose="020B0503020204020204" charset="-122"/>
              </a:rPr>
              <a:t>应予处理的中小学教师违反职业道德行为</a:t>
            </a:r>
            <a:endParaRPr lang="zh-CN" dirty="0" err="1">
              <a:solidFill>
                <a:schemeClr val="dk1"/>
              </a:solidFill>
              <a:latin typeface="汉仪旗黑-85S" panose="00020600040101010101" charset="-128"/>
              <a:ea typeface="汉仪旗黑-85S" panose="00020600040101010101" charset="-128"/>
              <a:sym typeface="微软雅黑" panose="020B0503020204020204" charset="-122"/>
            </a:endParaRPr>
          </a:p>
        </p:txBody>
      </p:sp>
      <p:sp>
        <p:nvSpPr>
          <p:cNvPr id="11" name="Title 6"/>
          <p:cNvSpPr txBox="1"/>
          <p:nvPr>
            <p:custDataLst>
              <p:tags r:id="rId7"/>
            </p:custDataLst>
          </p:nvPr>
        </p:nvSpPr>
        <p:spPr>
          <a:xfrm>
            <a:off x="902970" y="1606550"/>
            <a:ext cx="9629775" cy="4229100"/>
          </a:xfrm>
          <a:prstGeom prst="rect">
            <a:avLst/>
          </a:prstGeom>
          <a:noFill/>
          <a:ln w="3175">
            <a:noFill/>
            <a:prstDash val="dash"/>
          </a:ln>
        </p:spPr>
        <p:txBody>
          <a:bodyPr wrap="square" lIns="63500" tIns="25400" rIns="63500" bIns="25400" anchor="ctr" anchorCtr="0">
            <a:normAutofit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（九）在招生、考试、推优、保送及绩效考核、岗位聘用、职称评聘、评优评奖等工作中徇私舞弊、弄虚作假；
（十）索要、收受学生及家长财物或参加由学生及家长付费的宴请、旅游、娱乐休闲等活动，向学生推销图书报刊、教辅材料、社会保险或利用家长资源谋取私利；
（十一）组织、参与有偿补课，或为校外培训机构和他人介绍生源、提供相关信息；
（十二） 在教育教学活动和学生管理、评价中违反教育规律，产生明显负面影响的；
（十三）侵吞、剽窃、抄袭他人学术成果，或有篡改数据文献、捏造事实等学术不端行为；
（十四）其他违反职业道德的行为。</a:t>
            </a:r>
            <a:endParaRPr lang="zh-CN" altLang="en-US" sz="20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endParaRPr>
          </a:p>
        </p:txBody>
      </p:sp>
    </p:spTree>
    <p:custDataLst>
      <p:tags r:id="rId8"/>
    </p:custData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t="-47" b="-47"/>
          </a:stretch>
        </a:blipFill>
        <a:effectLst/>
      </p:bgPr>
    </p:bg>
    <p:spTree>
      <p:nvGrpSpPr>
        <p:cNvPr id="1" name=""/>
        <p:cNvGrpSpPr/>
        <p:nvPr/>
      </p:nvGrpSpPr>
      <p:grpSpPr>
        <a:xfrm>
          <a:off x="0" y="0"/>
          <a:ext cx="0" cy="0"/>
          <a:chOff x="0" y="0"/>
          <a:chExt cx="0" cy="0"/>
        </a:xfrm>
      </p:grpSpPr>
      <p:sp>
        <p:nvSpPr>
          <p:cNvPr id="900013" name="TextBox 2"/>
          <p:cNvSpPr txBox="1"/>
          <p:nvPr/>
        </p:nvSpPr>
        <p:spPr>
          <a:xfrm>
            <a:off x="2895148" y="3082490"/>
            <a:ext cx="6401704" cy="1646033"/>
          </a:xfrm>
          <a:prstGeom prst="rect">
            <a:avLst/>
          </a:prstGeom>
          <a:noFill/>
        </p:spPr>
        <p:txBody>
          <a:bodyPr vert="horz" wrap="square" lIns="91440" tIns="45720" rIns="91440" bIns="45720" rtlCol="0" anchor="t" anchorCtr="0">
            <a:normAutofit/>
          </a:bodyPr>
          <a:lstStyle/>
          <a:p>
            <a:pPr algn="ctr">
              <a:lnSpc>
                <a:spcPct val="150000"/>
              </a:lnSpc>
            </a:pPr>
            <a:r>
              <a:rPr lang="en-US" sz="3125">
                <a:solidFill>
                  <a:srgbClr val="FFFFFF">
                    <a:alpha val="100000"/>
                  </a:srgbClr>
                </a:solidFill>
                <a:latin typeface="Noto Sans SC Black" panose="020B0200000000000000" charset="-122"/>
                <a:ea typeface="Noto Sans SC Black" panose="020B0200000000000000" charset="-122"/>
                <a:cs typeface="Noto Sans SC Black" panose="020B0200000000000000" charset="-122"/>
              </a:rPr>
              <a:t>师德失范问题处理程序</a:t>
            </a:r>
            <a:endParaRPr lang="en-US" sz="3125">
              <a:solidFill>
                <a:srgbClr val="FFFFFF">
                  <a:alpha val="100000"/>
                </a:srgbClr>
              </a:solidFill>
              <a:latin typeface="Noto Sans SC Black" panose="020B0200000000000000" charset="-122"/>
              <a:ea typeface="Noto Sans SC Black" panose="020B0200000000000000" charset="-122"/>
              <a:cs typeface="Noto Sans SC Black" panose="020B0200000000000000" charset="-122"/>
            </a:endParaRPr>
          </a:p>
        </p:txBody>
      </p:sp>
      <p:sp>
        <p:nvSpPr>
          <p:cNvPr id="900014" name="TextBox 3"/>
          <p:cNvSpPr txBox="1"/>
          <p:nvPr/>
        </p:nvSpPr>
        <p:spPr>
          <a:xfrm>
            <a:off x="5104054" y="1790835"/>
            <a:ext cx="1982798" cy="1310904"/>
          </a:xfrm>
          <a:prstGeom prst="rect">
            <a:avLst/>
          </a:prstGeom>
          <a:noFill/>
        </p:spPr>
        <p:txBody>
          <a:bodyPr vert="horz" wrap="square" lIns="91440" tIns="45720" rIns="91440" bIns="45720" rtlCol="0" anchor="t" anchorCtr="0">
            <a:normAutofit/>
          </a:bodyPr>
          <a:lstStyle/>
          <a:p>
            <a:pPr algn="ctr">
              <a:lnSpc>
                <a:spcPct val="80000"/>
              </a:lnSpc>
            </a:pPr>
            <a:r>
              <a:rPr lang="en-US" sz="7850">
                <a:solidFill>
                  <a:srgbClr val="FFFFFF">
                    <a:alpha val="100000"/>
                  </a:srgbClr>
                </a:solidFill>
                <a:latin typeface="Noto Sans SC Black" panose="020B0200000000000000" charset="-122"/>
                <a:ea typeface="Noto Sans SC Black" panose="020B0200000000000000" charset="-122"/>
                <a:cs typeface="Noto Sans SC Black" panose="020B0200000000000000" charset="-122"/>
              </a:rPr>
              <a:t>02</a:t>
            </a:r>
            <a:endParaRPr lang="en-US" sz="7850">
              <a:solidFill>
                <a:srgbClr val="FFFFFF">
                  <a:alpha val="100000"/>
                </a:srgbClr>
              </a:solidFill>
              <a:latin typeface="Noto Sans SC Black" panose="020B0200000000000000" charset="-122"/>
              <a:ea typeface="Noto Sans SC Black" panose="020B0200000000000000" charset="-122"/>
              <a:cs typeface="Noto Sans SC Black" panose="020B0200000000000000"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userDrawn="1">
            <p:custDataLst>
              <p:tags r:id="rId1"/>
            </p:custDataLst>
          </p:nvPr>
        </p:nvGrpSpPr>
        <p:grpSpPr>
          <a:xfrm>
            <a:off x="10638971" y="5416757"/>
            <a:ext cx="1553029" cy="1432837"/>
            <a:chOff x="10898414" y="5656121"/>
            <a:chExt cx="1293586" cy="1193473"/>
          </a:xfrm>
        </p:grpSpPr>
        <p:sp>
          <p:nvSpPr>
            <p:cNvPr id="8" name="任意多边形: 形状 12"/>
            <p:cNvSpPr/>
            <p:nvPr>
              <p:custDataLst>
                <p:tags r:id="rId2"/>
              </p:custDataLst>
            </p:nvPr>
          </p:nvSpPr>
          <p:spPr>
            <a:xfrm>
              <a:off x="10898414" y="6156789"/>
              <a:ext cx="678846" cy="692805"/>
            </a:xfrm>
            <a:custGeom>
              <a:avLst/>
              <a:gdLst>
                <a:gd name="connsiteX0" fmla="*/ 551985 w 826176"/>
                <a:gd name="connsiteY0" fmla="*/ 0 h 843164"/>
                <a:gd name="connsiteX1" fmla="*/ 826176 w 826176"/>
                <a:gd name="connsiteY1" fmla="*/ 418831 h 843164"/>
                <a:gd name="connsiteX2" fmla="*/ 551984 w 826176"/>
                <a:gd name="connsiteY2" fmla="*/ 843164 h 843164"/>
                <a:gd name="connsiteX3" fmla="*/ 0 w 826176"/>
                <a:gd name="connsiteY3" fmla="*/ 843164 h 843164"/>
              </a:gdLst>
              <a:ahLst/>
              <a:cxnLst>
                <a:cxn ang="0">
                  <a:pos x="connsiteX0" y="connsiteY0"/>
                </a:cxn>
                <a:cxn ang="0">
                  <a:pos x="connsiteX1" y="connsiteY1"/>
                </a:cxn>
                <a:cxn ang="0">
                  <a:pos x="connsiteX2" y="connsiteY2"/>
                </a:cxn>
                <a:cxn ang="0">
                  <a:pos x="connsiteX3" y="connsiteY3"/>
                </a:cxn>
              </a:cxnLst>
              <a:rect l="l" t="t" r="r" b="b"/>
              <a:pathLst>
                <a:path w="826176" h="843164">
                  <a:moveTo>
                    <a:pt x="551985" y="0"/>
                  </a:moveTo>
                  <a:lnTo>
                    <a:pt x="826176" y="418831"/>
                  </a:lnTo>
                  <a:lnTo>
                    <a:pt x="551984" y="843164"/>
                  </a:lnTo>
                  <a:lnTo>
                    <a:pt x="0" y="84316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r>
                <a:rPr kumimoji="1" lang="zh-CN" altLang="en-US" dirty="0">
                  <a:solidFill>
                    <a:schemeClr val="dk1">
                      <a:lumMod val="85000"/>
                      <a:lumOff val="15000"/>
                    </a:schemeClr>
                  </a:solidFill>
                  <a:latin typeface="微软雅黑" panose="020B0503020204020204" charset="-122"/>
                  <a:ea typeface="微软雅黑" panose="020B0503020204020204" charset="-122"/>
                </a:rPr>
                <a:t> </a:t>
              </a:r>
              <a:endParaRPr kumimoji="1" lang="zh-CN" altLang="en-US" dirty="0">
                <a:solidFill>
                  <a:schemeClr val="dk1">
                    <a:lumMod val="85000"/>
                    <a:lumOff val="15000"/>
                  </a:schemeClr>
                </a:solidFill>
                <a:latin typeface="微软雅黑" panose="020B0503020204020204" charset="-122"/>
                <a:ea typeface="微软雅黑" panose="020B0503020204020204" charset="-122"/>
              </a:endParaRPr>
            </a:p>
          </p:txBody>
        </p:sp>
        <p:sp>
          <p:nvSpPr>
            <p:cNvPr id="18" name="三角形 7"/>
            <p:cNvSpPr/>
            <p:nvPr>
              <p:custDataLst>
                <p:tags r:id="rId3"/>
              </p:custDataLst>
            </p:nvPr>
          </p:nvSpPr>
          <p:spPr>
            <a:xfrm>
              <a:off x="11420811" y="5656121"/>
              <a:ext cx="771189" cy="1193473"/>
            </a:xfrm>
            <a:prstGeom prst="triangle">
              <a:avLst>
                <a:gd name="adj" fmla="val 1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dirty="0">
                <a:solidFill>
                  <a:schemeClr val="dk1">
                    <a:lumMod val="85000"/>
                    <a:lumOff val="15000"/>
                  </a:schemeClr>
                </a:solidFill>
                <a:latin typeface="微软雅黑" panose="020B0503020204020204" charset="-122"/>
                <a:ea typeface="微软雅黑" panose="020B0503020204020204" charset="-122"/>
              </a:endParaRPr>
            </a:p>
          </p:txBody>
        </p:sp>
        <p:sp>
          <p:nvSpPr>
            <p:cNvPr id="19" name="三角形 8"/>
            <p:cNvSpPr/>
            <p:nvPr>
              <p:custDataLst>
                <p:tags r:id="rId4"/>
              </p:custDataLst>
            </p:nvPr>
          </p:nvSpPr>
          <p:spPr>
            <a:xfrm rot="10800000">
              <a:off x="11408088" y="6156530"/>
              <a:ext cx="405290" cy="30062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solidFill>
                  <a:schemeClr val="dk1">
                    <a:lumMod val="85000"/>
                    <a:lumOff val="15000"/>
                  </a:schemeClr>
                </a:solidFill>
                <a:latin typeface="微软雅黑" panose="020B0503020204020204" charset="-122"/>
                <a:ea typeface="微软雅黑" panose="020B0503020204020204" charset="-122"/>
              </a:endParaRPr>
            </a:p>
          </p:txBody>
        </p:sp>
      </p:grpSp>
      <p:cxnSp>
        <p:nvCxnSpPr>
          <p:cNvPr id="3" name="直接连接符 2"/>
          <p:cNvCxnSpPr/>
          <p:nvPr>
            <p:custDataLst>
              <p:tags r:id="rId5"/>
            </p:custDataLst>
          </p:nvPr>
        </p:nvCxnSpPr>
        <p:spPr>
          <a:xfrm>
            <a:off x="457204" y="914407"/>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9" name="文本框 6"/>
          <p:cNvSpPr txBox="1"/>
          <p:nvPr>
            <p:custDataLst>
              <p:tags r:id="rId6"/>
            </p:custDataLst>
          </p:nvPr>
        </p:nvSpPr>
        <p:spPr>
          <a:xfrm>
            <a:off x="457204" y="1524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a:lnSpc>
                <a:spcPct val="100000"/>
              </a:lnSpc>
            </a:pPr>
            <a:r>
              <a:rPr lang="zh-CN" dirty="0" err="1">
                <a:solidFill>
                  <a:schemeClr val="dk1"/>
                </a:solidFill>
                <a:latin typeface="汉仪旗黑-85S" panose="00020600040101010101" charset="-128"/>
                <a:ea typeface="汉仪旗黑-85S" panose="00020600040101010101" charset="-128"/>
                <a:sym typeface="微软雅黑" panose="020B0503020204020204" charset="-122"/>
              </a:rPr>
              <a:t>师德失范问题处理程序</a:t>
            </a:r>
            <a:endParaRPr lang="zh-CN" dirty="0" err="1">
              <a:solidFill>
                <a:schemeClr val="dk1"/>
              </a:solidFill>
              <a:latin typeface="汉仪旗黑-85S" panose="00020600040101010101" charset="-128"/>
              <a:ea typeface="汉仪旗黑-85S" panose="00020600040101010101" charset="-128"/>
              <a:sym typeface="微软雅黑" panose="020B0503020204020204" charset="-122"/>
            </a:endParaRPr>
          </a:p>
        </p:txBody>
      </p:sp>
      <p:sp>
        <p:nvSpPr>
          <p:cNvPr id="2" name="矩形 1"/>
          <p:cNvSpPr/>
          <p:nvPr>
            <p:custDataLst>
              <p:tags r:id="rId7"/>
            </p:custDataLst>
          </p:nvPr>
        </p:nvSpPr>
        <p:spPr>
          <a:xfrm>
            <a:off x="1626212" y="1496376"/>
            <a:ext cx="8915978" cy="4779137"/>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cs typeface="+mn-ea"/>
              <a:sym typeface="+mn-lt"/>
            </a:endParaRPr>
          </a:p>
        </p:txBody>
      </p:sp>
      <p:cxnSp>
        <p:nvCxnSpPr>
          <p:cNvPr id="10" name="直接连接符 9"/>
          <p:cNvCxnSpPr/>
          <p:nvPr>
            <p:custDataLst>
              <p:tags r:id="rId8"/>
            </p:custDataLst>
          </p:nvPr>
        </p:nvCxnSpPr>
        <p:spPr>
          <a:xfrm>
            <a:off x="1772264" y="1218995"/>
            <a:ext cx="398934" cy="398934"/>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9"/>
            </p:custDataLst>
          </p:nvPr>
        </p:nvCxnSpPr>
        <p:spPr>
          <a:xfrm>
            <a:off x="1626210" y="1287787"/>
            <a:ext cx="398934" cy="398934"/>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custDataLst>
              <p:tags r:id="rId10"/>
            </p:custDataLst>
          </p:nvPr>
        </p:nvCxnSpPr>
        <p:spPr>
          <a:xfrm>
            <a:off x="10166179" y="6085167"/>
            <a:ext cx="398934" cy="398934"/>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11"/>
            </p:custDataLst>
          </p:nvPr>
        </p:nvCxnSpPr>
        <p:spPr>
          <a:xfrm>
            <a:off x="10020125" y="6153960"/>
            <a:ext cx="398934" cy="398934"/>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Title 6"/>
          <p:cNvSpPr txBox="1"/>
          <p:nvPr>
            <p:custDataLst>
              <p:tags r:id="rId12"/>
            </p:custDataLst>
          </p:nvPr>
        </p:nvSpPr>
        <p:spPr>
          <a:xfrm>
            <a:off x="1892883" y="1731304"/>
            <a:ext cx="8382634" cy="4309278"/>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1.调查核实。各级各类学校及学校主管教育部门发现教师存在前述所列违规行为的，应当及时组织调查，核实有关事实，形成书面调查报告，提出拟处理意见。中小学幼儿园作出处理决定前，应当听取教师的陈述和申辩，调查了解学生情况，听取其他教师、家长委员会或者家长代表意见，并告知教师有要求举行听证的权利。对于拟给予降低岗位等级以上的处分，教师要求听证的，拟作出处理决定的部门应当组织听证。
2.处理结论。按照给予教师处理的种类及权限， 由学校或学校主管教育部门按照法定程序作出处理决定。处理决定应当书面通知教师本人并载明认定的事实、理由、依据、期限及申诉途径等内容。</a:t>
            </a:r>
            <a:endParaRPr lang="zh-CN" altLang="en-US" sz="20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endParaRPr>
          </a:p>
        </p:txBody>
      </p:sp>
    </p:spTree>
    <p:custDataLst>
      <p:tags r:id="rId13"/>
    </p:custData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userDrawn="1">
            <p:custDataLst>
              <p:tags r:id="rId1"/>
            </p:custDataLst>
          </p:nvPr>
        </p:nvGrpSpPr>
        <p:grpSpPr>
          <a:xfrm>
            <a:off x="10638971" y="5416757"/>
            <a:ext cx="1553029" cy="1432837"/>
            <a:chOff x="10898414" y="5656121"/>
            <a:chExt cx="1293586" cy="1193473"/>
          </a:xfrm>
        </p:grpSpPr>
        <p:sp>
          <p:nvSpPr>
            <p:cNvPr id="8" name="任意多边形: 形状 12"/>
            <p:cNvSpPr/>
            <p:nvPr>
              <p:custDataLst>
                <p:tags r:id="rId2"/>
              </p:custDataLst>
            </p:nvPr>
          </p:nvSpPr>
          <p:spPr>
            <a:xfrm>
              <a:off x="10898414" y="6156789"/>
              <a:ext cx="678846" cy="692805"/>
            </a:xfrm>
            <a:custGeom>
              <a:avLst/>
              <a:gdLst>
                <a:gd name="connsiteX0" fmla="*/ 551985 w 826176"/>
                <a:gd name="connsiteY0" fmla="*/ 0 h 843164"/>
                <a:gd name="connsiteX1" fmla="*/ 826176 w 826176"/>
                <a:gd name="connsiteY1" fmla="*/ 418831 h 843164"/>
                <a:gd name="connsiteX2" fmla="*/ 551984 w 826176"/>
                <a:gd name="connsiteY2" fmla="*/ 843164 h 843164"/>
                <a:gd name="connsiteX3" fmla="*/ 0 w 826176"/>
                <a:gd name="connsiteY3" fmla="*/ 843164 h 843164"/>
              </a:gdLst>
              <a:ahLst/>
              <a:cxnLst>
                <a:cxn ang="0">
                  <a:pos x="connsiteX0" y="connsiteY0"/>
                </a:cxn>
                <a:cxn ang="0">
                  <a:pos x="connsiteX1" y="connsiteY1"/>
                </a:cxn>
                <a:cxn ang="0">
                  <a:pos x="connsiteX2" y="connsiteY2"/>
                </a:cxn>
                <a:cxn ang="0">
                  <a:pos x="connsiteX3" y="connsiteY3"/>
                </a:cxn>
              </a:cxnLst>
              <a:rect l="l" t="t" r="r" b="b"/>
              <a:pathLst>
                <a:path w="826176" h="843164">
                  <a:moveTo>
                    <a:pt x="551985" y="0"/>
                  </a:moveTo>
                  <a:lnTo>
                    <a:pt x="826176" y="418831"/>
                  </a:lnTo>
                  <a:lnTo>
                    <a:pt x="551984" y="843164"/>
                  </a:lnTo>
                  <a:lnTo>
                    <a:pt x="0" y="84316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r>
                <a:rPr kumimoji="1" lang="zh-CN" altLang="en-US" dirty="0">
                  <a:solidFill>
                    <a:schemeClr val="dk1">
                      <a:lumMod val="85000"/>
                      <a:lumOff val="15000"/>
                    </a:schemeClr>
                  </a:solidFill>
                  <a:latin typeface="微软雅黑" panose="020B0503020204020204" charset="-122"/>
                  <a:ea typeface="微软雅黑" panose="020B0503020204020204" charset="-122"/>
                </a:rPr>
                <a:t> </a:t>
              </a:r>
              <a:endParaRPr kumimoji="1" lang="zh-CN" altLang="en-US" dirty="0">
                <a:solidFill>
                  <a:schemeClr val="dk1">
                    <a:lumMod val="85000"/>
                    <a:lumOff val="15000"/>
                  </a:schemeClr>
                </a:solidFill>
                <a:latin typeface="微软雅黑" panose="020B0503020204020204" charset="-122"/>
                <a:ea typeface="微软雅黑" panose="020B0503020204020204" charset="-122"/>
              </a:endParaRPr>
            </a:p>
          </p:txBody>
        </p:sp>
        <p:sp>
          <p:nvSpPr>
            <p:cNvPr id="18" name="三角形 7"/>
            <p:cNvSpPr/>
            <p:nvPr>
              <p:custDataLst>
                <p:tags r:id="rId3"/>
              </p:custDataLst>
            </p:nvPr>
          </p:nvSpPr>
          <p:spPr>
            <a:xfrm>
              <a:off x="11420811" y="5656121"/>
              <a:ext cx="771189" cy="1193473"/>
            </a:xfrm>
            <a:prstGeom prst="triangle">
              <a:avLst>
                <a:gd name="adj" fmla="val 1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dirty="0">
                <a:solidFill>
                  <a:schemeClr val="dk1">
                    <a:lumMod val="85000"/>
                    <a:lumOff val="15000"/>
                  </a:schemeClr>
                </a:solidFill>
                <a:latin typeface="微软雅黑" panose="020B0503020204020204" charset="-122"/>
                <a:ea typeface="微软雅黑" panose="020B0503020204020204" charset="-122"/>
              </a:endParaRPr>
            </a:p>
          </p:txBody>
        </p:sp>
        <p:sp>
          <p:nvSpPr>
            <p:cNvPr id="19" name="三角形 8"/>
            <p:cNvSpPr/>
            <p:nvPr>
              <p:custDataLst>
                <p:tags r:id="rId4"/>
              </p:custDataLst>
            </p:nvPr>
          </p:nvSpPr>
          <p:spPr>
            <a:xfrm rot="10800000">
              <a:off x="11408088" y="6156530"/>
              <a:ext cx="405290" cy="30062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solidFill>
                  <a:schemeClr val="dk1">
                    <a:lumMod val="85000"/>
                    <a:lumOff val="15000"/>
                  </a:schemeClr>
                </a:solidFill>
                <a:latin typeface="微软雅黑" panose="020B0503020204020204" charset="-122"/>
                <a:ea typeface="微软雅黑" panose="020B0503020204020204" charset="-122"/>
              </a:endParaRPr>
            </a:p>
          </p:txBody>
        </p:sp>
      </p:grpSp>
      <p:cxnSp>
        <p:nvCxnSpPr>
          <p:cNvPr id="3" name="直接连接符 2"/>
          <p:cNvCxnSpPr/>
          <p:nvPr>
            <p:custDataLst>
              <p:tags r:id="rId5"/>
            </p:custDataLst>
          </p:nvPr>
        </p:nvCxnSpPr>
        <p:spPr>
          <a:xfrm>
            <a:off x="457204" y="914407"/>
            <a:ext cx="11277690" cy="12700"/>
          </a:xfrm>
          <a:prstGeom prst="line">
            <a:avLst/>
          </a:prstGeom>
          <a:ln w="31750">
            <a:solidFill>
              <a:schemeClr val="accent1"/>
            </a:solidFill>
          </a:ln>
        </p:spPr>
        <p:style>
          <a:lnRef idx="1">
            <a:schemeClr val="dk1"/>
          </a:lnRef>
          <a:fillRef idx="0">
            <a:schemeClr val="dk1"/>
          </a:fillRef>
          <a:effectRef idx="0">
            <a:schemeClr val="dk1"/>
          </a:effectRef>
          <a:fontRef idx="minor">
            <a:schemeClr val="tx1"/>
          </a:fontRef>
        </p:style>
      </p:cxnSp>
      <p:sp>
        <p:nvSpPr>
          <p:cNvPr id="9" name="文本框 6"/>
          <p:cNvSpPr txBox="1"/>
          <p:nvPr>
            <p:custDataLst>
              <p:tags r:id="rId6"/>
            </p:custDataLst>
          </p:nvPr>
        </p:nvSpPr>
        <p:spPr>
          <a:xfrm>
            <a:off x="457204" y="152401"/>
            <a:ext cx="11277690" cy="609605"/>
          </a:xfrm>
          <a:prstGeom prst="rect">
            <a:avLst/>
          </a:prstGeom>
          <a:noFill/>
          <a:ln w="12700">
            <a:miter lim="400000"/>
          </a:ln>
          <a:extLst>
            <a:ext uri="{909E8E84-426E-40DD-AFC4-6F175D3DCCD1}">
              <a14:hiddenFill xmlns:a14="http://schemas.microsoft.com/office/drawing/2010/main">
                <a:solidFill>
                  <a:schemeClr val="accent1"/>
                </a:solidFill>
              </a14:hiddenFill>
            </a:ext>
          </a:extLst>
        </p:spPr>
        <p:txBody>
          <a:bodyPr lIns="0" tIns="0" rIns="0" bIns="0" anchor="ctr" anchorCtr="0">
            <a:normAutofit fontScale="90000"/>
          </a:bodyPr>
          <a:lstStyle>
            <a:defPPr>
              <a:defRPr lang="zh-CN"/>
            </a:defPPr>
            <a:lvl1pPr>
              <a:lnSpc>
                <a:spcPct val="120000"/>
              </a:lnSpc>
              <a:defRPr sz="3600" b="1">
                <a:solidFill>
                  <a:srgbClr val="FFFFFF"/>
                </a:solidFill>
                <a:latin typeface="微软雅黑" panose="020B0503020204020204" charset="-122"/>
                <a:ea typeface="微软雅黑" panose="020B0503020204020204" charset="-122"/>
                <a:cs typeface="微软雅黑" panose="020B0503020204020204" charset="-122"/>
              </a:defRPr>
            </a:lvl1pPr>
          </a:lstStyle>
          <a:p>
            <a:pPr>
              <a:lnSpc>
                <a:spcPct val="100000"/>
              </a:lnSpc>
            </a:pPr>
            <a:r>
              <a:rPr lang="zh-CN" dirty="0" err="1">
                <a:solidFill>
                  <a:schemeClr val="dk1"/>
                </a:solidFill>
                <a:latin typeface="汉仪旗黑-85S" panose="00020600040101010101" charset="-128"/>
                <a:ea typeface="汉仪旗黑-85S" panose="00020600040101010101" charset="-128"/>
                <a:sym typeface="微软雅黑" panose="020B0503020204020204" charset="-122"/>
              </a:rPr>
              <a:t>师德失范问题的处理程序</a:t>
            </a:r>
            <a:endParaRPr lang="zh-CN" dirty="0" err="1">
              <a:solidFill>
                <a:schemeClr val="dk1"/>
              </a:solidFill>
              <a:latin typeface="汉仪旗黑-85S" panose="00020600040101010101" charset="-128"/>
              <a:ea typeface="汉仪旗黑-85S" panose="00020600040101010101" charset="-128"/>
              <a:sym typeface="微软雅黑" panose="020B0503020204020204" charset="-122"/>
            </a:endParaRPr>
          </a:p>
        </p:txBody>
      </p:sp>
      <p:sp>
        <p:nvSpPr>
          <p:cNvPr id="2" name="矩形 1"/>
          <p:cNvSpPr/>
          <p:nvPr>
            <p:custDataLst>
              <p:tags r:id="rId7"/>
            </p:custDataLst>
          </p:nvPr>
        </p:nvSpPr>
        <p:spPr>
          <a:xfrm>
            <a:off x="1626212" y="1496376"/>
            <a:ext cx="8915978" cy="4779137"/>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lt1"/>
              </a:solidFill>
              <a:latin typeface="微软雅黑" panose="020B0503020204020204" charset="-122"/>
              <a:ea typeface="微软雅黑" panose="020B0503020204020204" charset="-122"/>
              <a:cs typeface="+mn-ea"/>
              <a:sym typeface="+mn-lt"/>
            </a:endParaRPr>
          </a:p>
        </p:txBody>
      </p:sp>
      <p:cxnSp>
        <p:nvCxnSpPr>
          <p:cNvPr id="10" name="直接连接符 9"/>
          <p:cNvCxnSpPr/>
          <p:nvPr>
            <p:custDataLst>
              <p:tags r:id="rId8"/>
            </p:custDataLst>
          </p:nvPr>
        </p:nvCxnSpPr>
        <p:spPr>
          <a:xfrm>
            <a:off x="1772264" y="1218995"/>
            <a:ext cx="398934" cy="398934"/>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9"/>
            </p:custDataLst>
          </p:nvPr>
        </p:nvCxnSpPr>
        <p:spPr>
          <a:xfrm>
            <a:off x="1626210" y="1287787"/>
            <a:ext cx="398934" cy="398934"/>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custDataLst>
              <p:tags r:id="rId10"/>
            </p:custDataLst>
          </p:nvPr>
        </p:nvCxnSpPr>
        <p:spPr>
          <a:xfrm>
            <a:off x="10166179" y="6085167"/>
            <a:ext cx="398934" cy="398934"/>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11"/>
            </p:custDataLst>
          </p:nvPr>
        </p:nvCxnSpPr>
        <p:spPr>
          <a:xfrm>
            <a:off x="10020125" y="6153960"/>
            <a:ext cx="398934" cy="398934"/>
          </a:xfrm>
          <a:prstGeom prst="line">
            <a:avLst/>
          </a:prstGeom>
          <a:ln w="15875">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Title 6"/>
          <p:cNvSpPr txBox="1"/>
          <p:nvPr>
            <p:custDataLst>
              <p:tags r:id="rId12"/>
            </p:custDataLst>
          </p:nvPr>
        </p:nvSpPr>
        <p:spPr>
          <a:xfrm>
            <a:off x="1949127" y="1977452"/>
            <a:ext cx="8270147" cy="3816983"/>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gn="l" fontAlgn="auto">
              <a:lnSpc>
                <a:spcPct val="120000"/>
              </a:lnSpc>
              <a:spcAft>
                <a:spcPts val="800"/>
              </a:spcAft>
            </a:pPr>
            <a:r>
              <a:rPr lang="zh-CN" altLang="en-US" sz="20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rPr>
              <a:t>3.复核申诉。教师不服处理决定的，可以自知道或者应当知道该处分决定之日起三十日内向学校主管教育部门申请复核。对复核结果不服的，可以自接到复核决定之日起三十日内向学校主管教育部门的上一级行政部门提出申诉。
4.处理解除。对于教师违反职业道德行为的处理，在处理期满后根据悔改表现予以延期或解除。解除处理的决定应在处理期满后一个月内作出。处理决定和处理解除决定都应完整存入人事档案及教师管理信息系统。</a:t>
            </a:r>
            <a:endParaRPr lang="zh-CN" altLang="en-US" sz="2000" spc="100" dirty="0">
              <a:ln w="3175">
                <a:noFill/>
                <a:prstDash val="dash"/>
              </a:ln>
              <a:solidFill>
                <a:schemeClr val="dk1">
                  <a:lumMod val="75000"/>
                  <a:lumOff val="25000"/>
                </a:schemeClr>
              </a:solidFill>
              <a:uFillTx/>
              <a:latin typeface="微软雅黑" panose="020B0503020204020204" charset="-122"/>
              <a:ea typeface="微软雅黑" panose="020B0503020204020204" charset="-122"/>
              <a:cs typeface="微软雅黑" panose="020B0503020204020204" charset="-122"/>
            </a:endParaRPr>
          </a:p>
        </p:txBody>
      </p:sp>
    </p:spTree>
    <p:custDataLst>
      <p:tags r:id="rId13"/>
    </p:custData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t="-47" b="-47"/>
          </a:stretch>
        </a:blipFill>
        <a:effectLst/>
      </p:bgPr>
    </p:bg>
    <p:spTree>
      <p:nvGrpSpPr>
        <p:cNvPr id="1" name=""/>
        <p:cNvGrpSpPr/>
        <p:nvPr/>
      </p:nvGrpSpPr>
      <p:grpSpPr>
        <a:xfrm>
          <a:off x="0" y="0"/>
          <a:ext cx="0" cy="0"/>
          <a:chOff x="0" y="0"/>
          <a:chExt cx="0" cy="0"/>
        </a:xfrm>
      </p:grpSpPr>
      <p:sp>
        <p:nvSpPr>
          <p:cNvPr id="900013" name="TextBox 2"/>
          <p:cNvSpPr txBox="1"/>
          <p:nvPr/>
        </p:nvSpPr>
        <p:spPr>
          <a:xfrm>
            <a:off x="2895148" y="3082490"/>
            <a:ext cx="6401704" cy="1646033"/>
          </a:xfrm>
          <a:prstGeom prst="rect">
            <a:avLst/>
          </a:prstGeom>
          <a:noFill/>
        </p:spPr>
        <p:txBody>
          <a:bodyPr vert="horz" wrap="square" lIns="91440" tIns="45720" rIns="91440" bIns="45720" rtlCol="0" anchor="t" anchorCtr="0">
            <a:normAutofit/>
          </a:bodyPr>
          <a:lstStyle/>
          <a:p>
            <a:pPr algn="ctr">
              <a:lnSpc>
                <a:spcPct val="150000"/>
              </a:lnSpc>
            </a:pPr>
            <a:r>
              <a:rPr lang="en-US" sz="3125">
                <a:solidFill>
                  <a:srgbClr val="FFFFFF">
                    <a:alpha val="100000"/>
                  </a:srgbClr>
                </a:solidFill>
                <a:latin typeface="Noto Sans SC Black" panose="020B0200000000000000" charset="-122"/>
                <a:ea typeface="Noto Sans SC Black" panose="020B0200000000000000" charset="-122"/>
                <a:cs typeface="Noto Sans SC Black" panose="020B0200000000000000" charset="-122"/>
              </a:rPr>
              <a:t>师德失范问题处理</a:t>
            </a:r>
            <a:r>
              <a:rPr lang="zh-CN" altLang="en-US" sz="3125">
                <a:solidFill>
                  <a:srgbClr val="FFFFFF">
                    <a:alpha val="100000"/>
                  </a:srgbClr>
                </a:solidFill>
                <a:latin typeface="Noto Sans SC Black" panose="020B0200000000000000" charset="-122"/>
                <a:ea typeface="Noto Sans SC Black" panose="020B0200000000000000" charset="-122"/>
                <a:cs typeface="Noto Sans SC Black" panose="020B0200000000000000" charset="-122"/>
              </a:rPr>
              <a:t>的</a:t>
            </a:r>
            <a:r>
              <a:rPr lang="en-US" sz="3125">
                <a:solidFill>
                  <a:srgbClr val="FFFFFF">
                    <a:alpha val="100000"/>
                  </a:srgbClr>
                </a:solidFill>
                <a:latin typeface="Noto Sans SC Black" panose="020B0200000000000000" charset="-122"/>
                <a:ea typeface="Noto Sans SC Black" panose="020B0200000000000000" charset="-122"/>
                <a:cs typeface="Noto Sans SC Black" panose="020B0200000000000000" charset="-122"/>
              </a:rPr>
              <a:t>种类</a:t>
            </a:r>
            <a:endParaRPr lang="en-US" sz="3125">
              <a:solidFill>
                <a:srgbClr val="FFFFFF">
                  <a:alpha val="100000"/>
                </a:srgbClr>
              </a:solidFill>
              <a:latin typeface="Noto Sans SC Black" panose="020B0200000000000000" charset="-122"/>
              <a:ea typeface="Noto Sans SC Black" panose="020B0200000000000000" charset="-122"/>
              <a:cs typeface="Noto Sans SC Black" panose="020B0200000000000000" charset="-122"/>
            </a:endParaRPr>
          </a:p>
        </p:txBody>
      </p:sp>
      <p:sp>
        <p:nvSpPr>
          <p:cNvPr id="900014" name="TextBox 3"/>
          <p:cNvSpPr txBox="1"/>
          <p:nvPr/>
        </p:nvSpPr>
        <p:spPr>
          <a:xfrm>
            <a:off x="5104054" y="1790835"/>
            <a:ext cx="1982798" cy="1310904"/>
          </a:xfrm>
          <a:prstGeom prst="rect">
            <a:avLst/>
          </a:prstGeom>
          <a:noFill/>
        </p:spPr>
        <p:txBody>
          <a:bodyPr vert="horz" wrap="square" lIns="91440" tIns="45720" rIns="91440" bIns="45720" rtlCol="0" anchor="t" anchorCtr="0">
            <a:normAutofit/>
          </a:bodyPr>
          <a:lstStyle/>
          <a:p>
            <a:pPr algn="ctr">
              <a:lnSpc>
                <a:spcPct val="80000"/>
              </a:lnSpc>
            </a:pPr>
            <a:r>
              <a:rPr lang="en-US" sz="7850">
                <a:solidFill>
                  <a:srgbClr val="FFFFFF">
                    <a:alpha val="100000"/>
                  </a:srgbClr>
                </a:solidFill>
                <a:latin typeface="Noto Sans SC Black" panose="020B0200000000000000" charset="-122"/>
                <a:ea typeface="Noto Sans SC Black" panose="020B0200000000000000" charset="-122"/>
                <a:cs typeface="Noto Sans SC Black" panose="020B0200000000000000" charset="-122"/>
              </a:rPr>
              <a:t>03</a:t>
            </a:r>
            <a:endParaRPr lang="en-US" sz="7850">
              <a:solidFill>
                <a:srgbClr val="FFFFFF">
                  <a:alpha val="100000"/>
                </a:srgbClr>
              </a:solidFill>
              <a:latin typeface="Noto Sans SC Black" panose="020B0200000000000000" charset="-122"/>
              <a:ea typeface="Noto Sans SC Black" panose="020B0200000000000000" charset="-122"/>
              <a:cs typeface="Noto Sans SC Black" panose="020B0200000000000000" charset="-122"/>
            </a:endParaRPr>
          </a:p>
        </p:txBody>
      </p:sp>
    </p:spTree>
  </p:cSld>
  <p:clrMapOvr>
    <a:masterClrMapping/>
  </p:clrMapOvr>
</p:sld>
</file>

<file path=ppt/tags/tag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19129_7*l_h_i*1_2_1"/>
  <p:tag name="KSO_WM_TEMPLATE_CATEGORY" val="diagram"/>
  <p:tag name="KSO_WM_TEMPLATE_INDEX" val="20219129"/>
  <p:tag name="KSO_WM_UNIT_LAYERLEVEL" val="1_1_1"/>
  <p:tag name="KSO_WM_TAG_VERSION" val="1.0"/>
  <p:tag name="KSO_WM_BEAUTIFY_FLAG" val="#wm#"/>
  <p:tag name="KSO_WM_CHIP_GROUPID" val="60b9e79ad573a1aeab43c0e7"/>
  <p:tag name="KSO_WM_CHIP_XID" val="60b9e79ad573a1aeab43c0e8"/>
  <p:tag name="KSO_WM_ASSEMBLE_CHIP_INDEX" val="87ef87575b304f4e8af9a5de6f547598"/>
  <p:tag name="KSO_WM_UNIT_VALUE" val="4"/>
  <p:tag name="KSO_WM_UNIT_FILL_FORE_SCHEMECOLOR_INDEX_BRIGHTNESS" val="0"/>
  <p:tag name="KSO_WM_UNIT_FILL_FORE_SCHEMECOLOR_INDEX" val="6"/>
  <p:tag name="KSO_WM_UNIT_FILL_TYPE" val="1"/>
  <p:tag name="KSO_WM_DIAGRAM_VIRTUALLY_FRAME" val="{&quot;height&quot;:390.79913385826774,&quot;left&quot;:108.78070866141732,&quot;top&quot;:127.5,&quot;width&quot;:742.4386614173227}"/>
</p:tagLst>
</file>

<file path=ppt/tags/tag10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Lst>
</file>

<file path=ppt/tags/tag10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15"/>
  <p:tag name="KSO_WM_UNIT_TEXT_FILL_FORE_SCHEMECOLOR_INDEX" val="13"/>
  <p:tag name="KSO_WM_UNIT_TEXT_FILL_TYPE" val="1"/>
</p:tagLst>
</file>

<file path=ppt/tags/tag10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12*i*3"/>
  <p:tag name="KSO_WM_UNIT_LAYERLEVEL" val="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15"/>
  <p:tag name="KSO_WM_UNIT_TEXT_FILL_FORE_SCHEMECOLOR_INDEX" val="13"/>
  <p:tag name="KSO_WM_UNIT_TEXT_FILL_TYPE" val="1"/>
</p:tagLst>
</file>

<file path=ppt/tags/tag10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4"/>
  <p:tag name="KSO_WM_UNIT_ID" val="_12*i*4"/>
  <p:tag name="KSO_WM_UNIT_LAYERLEVEL" val="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15"/>
  <p:tag name="KSO_WM_UNIT_TEXT_FILL_FORE_SCHEMECOLOR_INDEX" val="13"/>
  <p:tag name="KSO_WM_UNIT_TEXT_FILL_TYPE" val="1"/>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wm#"/>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 name="WM_BEAUTIFY_ZORDER_FLAG_TAG" val="1"/>
</p:tagLst>
</file>

<file path=ppt/tags/tag105.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 name="WM_BEAUTIFY_ZORDER_FLAG_TAG" val="2"/>
</p:tagLst>
</file>

<file path=ppt/tags/tag106.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7315_1*f*1"/>
  <p:tag name="KSO_WM_TEMPLATE_CATEGORY" val="diagram"/>
  <p:tag name="KSO_WM_TEMPLATE_INDEX" val="20207315"/>
  <p:tag name="KSO_WM_UNIT_LAYERLEVEL" val="1"/>
  <p:tag name="KSO_WM_TAG_VERSION" val="1.0"/>
  <p:tag name="KSO_WM_BEAUTIFY_FLAG" val="#wm#"/>
  <p:tag name="KSO_WM_UNIT_DEFAULT_FONT" val="14;20;2"/>
  <p:tag name="KSO_WM_UNIT_BLOCK" val="0"/>
  <p:tag name="KSO_WM_UNIT_VALUE" val="290"/>
  <p:tag name="KSO_WM_UNIT_SHOW_EDIT_AREA_INDICATION" val="1"/>
  <p:tag name="KSO_WM_CHIP_GROUPID" val="5e6b05596848fb12bee65ac8"/>
  <p:tag name="KSO_WM_CHIP_XID" val="5e6b05596848fb12bee65aca"/>
  <p:tag name="KSO_WM_UNIT_DEC_AREA_ID" val="3462bde237c543c58b90892aede91ea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dc8ab5172452436899286f2808371cac"/>
  <p:tag name="KSO_WM_UNIT_TEXT_FILL_FORE_SCHEMECOLOR_INDEX_BRIGHTNESS" val="0.25"/>
  <p:tag name="KSO_WM_UNIT_TEXT_FILL_FORE_SCHEMECOLOR_INDEX" val="13"/>
  <p:tag name="KSO_WM_UNIT_TEXT_FILL_TYPE" val="1"/>
  <p:tag name="KSO_WM_TEMPLATE_ASSEMBLE_XID" val="6130c4e08b5cc6c91112a571"/>
  <p:tag name="KSO_WM_TEMPLATE_ASSEMBLE_GROUPID" val="6130c4e08b5cc6c91112a571"/>
  <p:tag name="WM_BEAUTIFY_ZORDER_FLAG_TAG" val="4"/>
</p:tagLst>
</file>

<file path=ppt/tags/tag107.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6-04-13T16:02:14&quot;,&quot;maxSize&quot;:{&quot;size1&quot;:20},&quot;minSize&quot;:{&quot;size1&quot;:11.2},&quot;normalSize&quot;:{&quot;size1&quot;:11.2},&quot;subLayout&quot;:[{&quot;id&quot;:&quot;2026-04-13T16:02:14&quot;,&quot;margin&quot;:{&quot;bottom&quot;:0.025999998673796654,&quot;left&quot;:1.2699999809265137,&quot;right&quot;:1.2699999809265137,&quot;top&quot;:0.4230000376701355},&quot;type&quot;:0},{&quot;id&quot;:&quot;2026-04-13T16:02:14&quot;,&quot;margin&quot;:{&quot;bottom&quot;:0.847000002861023,&quot;left&quot;:1.2699999809265137,&quot;right&quot;:1.2699999809265137,&quot;top&quot;:1.2699999809265137},&quot;type&quot;:0}],&quot;type&quot;:0}"/>
  <p:tag name="KSO_WM_SLIDE_RATIO" val="1.777778"/>
  <p:tag name="KSO_WM_SLIDE_BACKGROUND" val="[&quot;general&quot;]"/>
  <p:tag name="KSO_WM_SLIDE_BACKGROUND_TYPE" val="general"/>
  <p:tag name="KSO_WM_SLIDE_BK_DARK_LIGHT" val="2"/>
</p:tagLst>
</file>

<file path=ppt/tags/tag10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Lst>
</file>

<file path=ppt/tags/tag10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15"/>
  <p:tag name="KSO_WM_UNIT_TEXT_FILL_FORE_SCHEMECOLOR_INDEX" val="13"/>
  <p:tag name="KSO_WM_UNIT_TEXT_FILL_TYPE" val="1"/>
</p:tagLst>
</file>

<file path=ppt/tags/tag11.xml><?xml version="1.0" encoding="utf-8"?>
<p:tagLst xmlns:p="http://schemas.openxmlformats.org/presentationml/2006/main">
  <p:tag name="KSO_WM_UNIT_SUBTYPE" val="a"/>
  <p:tag name="KSO_WM_UNIT_NOCLEAR" val="0"/>
  <p:tag name="KSO_WM_UNIT_VALUE" val="69"/>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19129_7*l_h_f*1_2_1"/>
  <p:tag name="KSO_WM_TEMPLATE_CATEGORY" val="diagram"/>
  <p:tag name="KSO_WM_TEMPLATE_INDEX" val="20219129"/>
  <p:tag name="KSO_WM_UNIT_LAYERLEVEL" val="1_1_1"/>
  <p:tag name="KSO_WM_TAG_VERSION" val="1.0"/>
  <p:tag name="KSO_WM_BEAUTIFY_FLAG" val="#wm#"/>
  <p:tag name="KSO_WM_UNIT_PRESET_TEXT" val="在此输入正文准确理解你所传达的意思在此输入正文在此输入正文"/>
  <p:tag name="KSO_WM_CHIP_GROUPID" val="60b9e79ad573a1aeab43c0e7"/>
  <p:tag name="KSO_WM_CHIP_XID" val="60b9e79ad573a1aeab43c0e8"/>
  <p:tag name="KSO_WM_ASSEMBLE_CHIP_INDEX" val="87ef87575b304f4e8af9a5de6f547598"/>
  <p:tag name="KSO_WM_UNIT_TEXT_FILL_FORE_SCHEMECOLOR_INDEX_BRIGHTNESS" val="0.25"/>
  <p:tag name="KSO_WM_UNIT_TEXT_FILL_FORE_SCHEMECOLOR_INDEX" val="13"/>
  <p:tag name="KSO_WM_UNIT_TEXT_FILL_TYPE" val="1"/>
  <p:tag name="KSO_WM_DIAGRAM_VIRTUALLY_FRAME" val="{&quot;height&quot;:390.79913385826774,&quot;left&quot;:108.78070866141732,&quot;top&quot;:127.5,&quot;width&quot;:742.4386614173227}"/>
</p:tagLst>
</file>

<file path=ppt/tags/tag11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12*i*3"/>
  <p:tag name="KSO_WM_UNIT_LAYERLEVEL" val="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15"/>
  <p:tag name="KSO_WM_UNIT_TEXT_FILL_FORE_SCHEMECOLOR_INDEX" val="13"/>
  <p:tag name="KSO_WM_UNIT_TEXT_FILL_TYPE" val="1"/>
</p:tagLst>
</file>

<file path=ppt/tags/tag11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4"/>
  <p:tag name="KSO_WM_UNIT_ID" val="_12*i*4"/>
  <p:tag name="KSO_WM_UNIT_LAYERLEVEL" val="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15"/>
  <p:tag name="KSO_WM_UNIT_TEXT_FILL_FORE_SCHEMECOLOR_INDEX" val="13"/>
  <p:tag name="KSO_WM_UNIT_TEXT_FILL_TYPE" val="1"/>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wm#"/>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 name="WM_BEAUTIFY_ZORDER_FLAG_TAG" val="1"/>
</p:tagLst>
</file>

<file path=ppt/tags/tag113.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 name="WM_BEAUTIFY_ZORDER_FLAG_TAG" val="2"/>
</p:tagLst>
</file>

<file path=ppt/tags/tag114.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7315_1*f*1"/>
  <p:tag name="KSO_WM_TEMPLATE_CATEGORY" val="diagram"/>
  <p:tag name="KSO_WM_TEMPLATE_INDEX" val="20207315"/>
  <p:tag name="KSO_WM_UNIT_LAYERLEVEL" val="1"/>
  <p:tag name="KSO_WM_TAG_VERSION" val="1.0"/>
  <p:tag name="KSO_WM_BEAUTIFY_FLAG" val="#wm#"/>
  <p:tag name="KSO_WM_UNIT_DEFAULT_FONT" val="14;20;2"/>
  <p:tag name="KSO_WM_UNIT_BLOCK" val="0"/>
  <p:tag name="KSO_WM_UNIT_VALUE" val="290"/>
  <p:tag name="KSO_WM_UNIT_SHOW_EDIT_AREA_INDICATION" val="1"/>
  <p:tag name="KSO_WM_CHIP_GROUPID" val="5e6b05596848fb12bee65ac8"/>
  <p:tag name="KSO_WM_CHIP_XID" val="5e6b05596848fb12bee65aca"/>
  <p:tag name="KSO_WM_UNIT_DEC_AREA_ID" val="3462bde237c543c58b90892aede91ea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dc8ab5172452436899286f2808371cac"/>
  <p:tag name="KSO_WM_UNIT_TEXT_FILL_FORE_SCHEMECOLOR_INDEX_BRIGHTNESS" val="0.25"/>
  <p:tag name="KSO_WM_UNIT_TEXT_FILL_FORE_SCHEMECOLOR_INDEX" val="13"/>
  <p:tag name="KSO_WM_UNIT_TEXT_FILL_TYPE" val="1"/>
  <p:tag name="KSO_WM_TEMPLATE_ASSEMBLE_XID" val="6130c4e08b5cc6c91112a571"/>
  <p:tag name="KSO_WM_TEMPLATE_ASSEMBLE_GROUPID" val="6130c4e08b5cc6c91112a571"/>
  <p:tag name="WM_BEAUTIFY_ZORDER_FLAG_TAG" val="4"/>
</p:tagLst>
</file>

<file path=ppt/tags/tag115.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6-04-13T16:02:14&quot;,&quot;maxSize&quot;:{&quot;size1&quot;:20},&quot;minSize&quot;:{&quot;size1&quot;:11.2},&quot;normalSize&quot;:{&quot;size1&quot;:11.2},&quot;subLayout&quot;:[{&quot;id&quot;:&quot;2026-04-13T16:02:14&quot;,&quot;margin&quot;:{&quot;bottom&quot;:0.025999998673796654,&quot;left&quot;:1.2699999809265137,&quot;right&quot;:1.2699999809265137,&quot;top&quot;:0.4230000376701355},&quot;type&quot;:0},{&quot;id&quot;:&quot;2026-04-13T16:02:14&quot;,&quot;margin&quot;:{&quot;bottom&quot;:0.847000002861023,&quot;left&quot;:1.2699999809265137,&quot;right&quot;:1.2699999809265137,&quot;top&quot;:1.2699999809265137},&quot;type&quot;:0}],&quot;type&quot;:0}"/>
  <p:tag name="KSO_WM_SLIDE_RATIO" val="1.777778"/>
  <p:tag name="KSO_WM_SLIDE_BACKGROUND" val="[&quot;general&quot;]"/>
  <p:tag name="KSO_WM_SLIDE_BACKGROUND_TYPE" val="general"/>
  <p:tag name="KSO_WM_SLIDE_BK_DARK_LIGHT" val="2"/>
</p:tagLst>
</file>

<file path=ppt/tags/tag11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Lst>
</file>

<file path=ppt/tags/tag11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15"/>
  <p:tag name="KSO_WM_UNIT_TEXT_FILL_FORE_SCHEMECOLOR_INDEX" val="13"/>
  <p:tag name="KSO_WM_UNIT_TEXT_FILL_TYPE" val="1"/>
</p:tagLst>
</file>

<file path=ppt/tags/tag11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12*i*3"/>
  <p:tag name="KSO_WM_UNIT_LAYERLEVEL" val="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15"/>
  <p:tag name="KSO_WM_UNIT_TEXT_FILL_FORE_SCHEMECOLOR_INDEX" val="13"/>
  <p:tag name="KSO_WM_UNIT_TEXT_FILL_TYPE" val="1"/>
</p:tagLst>
</file>

<file path=ppt/tags/tag11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4"/>
  <p:tag name="KSO_WM_UNIT_ID" val="_12*i*4"/>
  <p:tag name="KSO_WM_UNIT_LAYERLEVEL" val="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15"/>
  <p:tag name="KSO_WM_UNIT_TEXT_FILL_FORE_SCHEMECOLOR_INDEX" val="13"/>
  <p:tag name="KSO_WM_UNIT_TEXT_FILL_TYPE" val="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diagram20219129_7*l_h_i*1_2_2"/>
  <p:tag name="KSO_WM_TEMPLATE_CATEGORY" val="diagram"/>
  <p:tag name="KSO_WM_TEMPLATE_INDEX" val="20219129"/>
  <p:tag name="KSO_WM_UNIT_LAYERLEVEL" val="1_1_1"/>
  <p:tag name="KSO_WM_TAG_VERSION" val="1.0"/>
  <p:tag name="KSO_WM_BEAUTIFY_FLAG" val="#wm#"/>
  <p:tag name="KSO_WM_CHIP_GROUPID" val="60b9e79ad573a1aeab43c0e7"/>
  <p:tag name="KSO_WM_CHIP_XID" val="60b9e79ad573a1aeab43c0e8"/>
  <p:tag name="KSO_WM_ASSEMBLE_CHIP_INDEX" val="87ef87575b304f4e8af9a5de6f547598"/>
  <p:tag name="KSO_WM_UNIT_VALUE" val="1"/>
  <p:tag name="KSO_WM_UNIT_TEXT_FILL_FORE_SCHEMECOLOR_INDEX_BRIGHTNESS" val="0"/>
  <p:tag name="KSO_WM_UNIT_TEXT_FILL_FORE_SCHEMECOLOR_INDEX" val="14"/>
  <p:tag name="KSO_WM_UNIT_TEXT_FILL_TYPE" val="1"/>
  <p:tag name="KSO_WM_DIAGRAM_VIRTUALLY_FRAME" val="{&quot;height&quot;:390.79913385826774,&quot;left&quot;:108.78070866141732,&quot;top&quot;:127.5,&quot;width&quot;:742.4386614173227}"/>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wm#"/>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 name="WM_BEAUTIFY_ZORDER_FLAG_TAG" val="1"/>
</p:tagLst>
</file>

<file path=ppt/tags/tag121.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 name="WM_BEAUTIFY_ZORDER_FLAG_TAG" val="2"/>
</p:tagLst>
</file>

<file path=ppt/tags/tag122.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单击此处添加正文，文字是您思想的提炼，为了演示发布的良好效果，请言简意赅的阐述您的观点。您的内容已经简明扼要，字字珠玑，但信息却千丝万缕、错综复杂。"/>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2843_1*f*1"/>
  <p:tag name="KSO_WM_TEMPLATE_CATEGORY" val="diagram"/>
  <p:tag name="KSO_WM_TEMPLATE_INDEX" val="20212843"/>
  <p:tag name="KSO_WM_UNIT_LAYERLEVEL" val="1"/>
  <p:tag name="KSO_WM_TAG_VERSION" val="1.0"/>
  <p:tag name="KSO_WM_BEAUTIFY_FLAG" val="#wm#"/>
  <p:tag name="KSO_WM_UNIT_DEFAULT_FONT" val="14;20;2"/>
  <p:tag name="KSO_WM_UNIT_BLOCK" val="0"/>
  <p:tag name="KSO_WM_UNIT_VALUE" val="576"/>
  <p:tag name="KSO_WM_UNIT_SHOW_EDIT_AREA_INDICATION" val="1"/>
  <p:tag name="KSO_WM_CHIP_GROUPID" val="5e6b05596848fb12bee65ac8"/>
  <p:tag name="KSO_WM_CHIP_XID" val="5e6b05596848fb12bee65aca"/>
  <p:tag name="KSO_WM_UNIT_DEC_AREA_ID" val="8cb1ccbfd41a4f08aa021a2337e676d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53f115901fe44f3787d5c3752471e8b4"/>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60656f644054ed1e2fb8092e"/>
  <p:tag name="KSO_WM_TEMPLATE_ASSEMBLE_GROUPID" val="60656f644054ed1e2fb8092e"/>
  <p:tag name="WM_BEAUTIFY_ZORDER_FLAG_TAG" val="3"/>
</p:tagLst>
</file>

<file path=ppt/tags/tag123.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6-04-13T16:02:15&quot;,&quot;maxSize&quot;:{&quot;size1&quot;:20},&quot;minSize&quot;:{&quot;size1&quot;:11.2},&quot;normalSize&quot;:{&quot;size1&quot;:11.2},&quot;subLayout&quot;:[{&quot;id&quot;:&quot;2026-04-13T16:02:15&quot;,&quot;margin&quot;:{&quot;bottom&quot;:0.025999998673796654,&quot;left&quot;:1.2699999809265137,&quot;right&quot;:1.2699999809265137,&quot;top&quot;:0.4230000376701355},&quot;type&quot;:0},{&quot;id&quot;:&quot;2026-04-13T16:02:15&quot;,&quot;margin&quot;:{&quot;bottom&quot;:0.847000002861023,&quot;left&quot;:1.2699999809265137,&quot;right&quot;:1.2699999809265137,&quot;top&quot;:1.2699999809265137},&quot;type&quot;:0}],&quot;type&quot;:0}"/>
  <p:tag name="KSO_WM_SLIDE_RATIO" val="1.777778"/>
  <p:tag name="KSO_WM_SLIDE_BACKGROUND" val="[&quot;general&quot;]"/>
  <p:tag name="KSO_WM_SLIDE_BACKGROUND_TYPE" val="general"/>
  <p:tag name="KSO_WM_SLIDE_BK_DARK_LIGHT" val="2"/>
</p:tagLst>
</file>

<file path=ppt/tags/tag12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Lst>
</file>

<file path=ppt/tags/tag12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15"/>
  <p:tag name="KSO_WM_UNIT_TEXT_FILL_FORE_SCHEMECOLOR_INDEX" val="13"/>
  <p:tag name="KSO_WM_UNIT_TEXT_FILL_TYPE" val="1"/>
</p:tagLst>
</file>

<file path=ppt/tags/tag12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12*i*3"/>
  <p:tag name="KSO_WM_UNIT_LAYERLEVEL" val="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15"/>
  <p:tag name="KSO_WM_UNIT_TEXT_FILL_FORE_SCHEMECOLOR_INDEX" val="13"/>
  <p:tag name="KSO_WM_UNIT_TEXT_FILL_TYPE" val="1"/>
</p:tagLst>
</file>

<file path=ppt/tags/tag12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4"/>
  <p:tag name="KSO_WM_UNIT_ID" val="_12*i*4"/>
  <p:tag name="KSO_WM_UNIT_LAYERLEVEL" val="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15"/>
  <p:tag name="KSO_WM_UNIT_TEXT_FILL_FORE_SCHEMECOLOR_INDEX" val="13"/>
  <p:tag name="KSO_WM_UNIT_TEXT_FILL_TYPE" val="1"/>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wm#"/>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 name="WM_BEAUTIFY_ZORDER_FLAG_TAG" val="1"/>
</p:tagLst>
</file>

<file path=ppt/tags/tag129.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 name="WM_BEAUTIFY_ZORDER_FLAG_TAG" val="2"/>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19129_7*l_h_i*1_3_1"/>
  <p:tag name="KSO_WM_TEMPLATE_CATEGORY" val="diagram"/>
  <p:tag name="KSO_WM_TEMPLATE_INDEX" val="20219129"/>
  <p:tag name="KSO_WM_UNIT_LAYERLEVEL" val="1_1_1"/>
  <p:tag name="KSO_WM_TAG_VERSION" val="1.0"/>
  <p:tag name="KSO_WM_BEAUTIFY_FLAG" val="#wm#"/>
  <p:tag name="KSO_WM_CHIP_GROUPID" val="60b9e79ad573a1aeab43c0e7"/>
  <p:tag name="KSO_WM_CHIP_XID" val="60b9e79ad573a1aeab43c0e8"/>
  <p:tag name="KSO_WM_ASSEMBLE_CHIP_INDEX" val="87ef87575b304f4e8af9a5de6f547598"/>
  <p:tag name="KSO_WM_UNIT_VALUE" val="4"/>
  <p:tag name="KSO_WM_UNIT_FILL_FORE_SCHEMECOLOR_INDEX_BRIGHTNESS" val="0"/>
  <p:tag name="KSO_WM_UNIT_FILL_FORE_SCHEMECOLOR_INDEX" val="7"/>
  <p:tag name="KSO_WM_UNIT_FILL_TYPE" val="1"/>
  <p:tag name="KSO_WM_DIAGRAM_VIRTUALLY_FRAME" val="{&quot;height&quot;:390.79913385826774,&quot;left&quot;:108.78070866141732,&quot;top&quot;:127.5,&quot;width&quot;:742.4386614173227}"/>
</p:tagLst>
</file>

<file path=ppt/tags/tag130.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7315_1*f*1"/>
  <p:tag name="KSO_WM_TEMPLATE_CATEGORY" val="diagram"/>
  <p:tag name="KSO_WM_TEMPLATE_INDEX" val="20207315"/>
  <p:tag name="KSO_WM_UNIT_LAYERLEVEL" val="1"/>
  <p:tag name="KSO_WM_TAG_VERSION" val="1.0"/>
  <p:tag name="KSO_WM_BEAUTIFY_FLAG" val="#wm#"/>
  <p:tag name="KSO_WM_UNIT_DEFAULT_FONT" val="14;20;2"/>
  <p:tag name="KSO_WM_UNIT_BLOCK" val="0"/>
  <p:tag name="KSO_WM_UNIT_VALUE" val="290"/>
  <p:tag name="KSO_WM_UNIT_SHOW_EDIT_AREA_INDICATION" val="1"/>
  <p:tag name="KSO_WM_CHIP_GROUPID" val="5e6b05596848fb12bee65ac8"/>
  <p:tag name="KSO_WM_CHIP_XID" val="5e6b05596848fb12bee65aca"/>
  <p:tag name="KSO_WM_UNIT_DEC_AREA_ID" val="3462bde237c543c58b90892aede91ea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dc8ab5172452436899286f2808371cac"/>
  <p:tag name="KSO_WM_UNIT_TEXT_FILL_FORE_SCHEMECOLOR_INDEX_BRIGHTNESS" val="0.25"/>
  <p:tag name="KSO_WM_UNIT_TEXT_FILL_FORE_SCHEMECOLOR_INDEX" val="13"/>
  <p:tag name="KSO_WM_UNIT_TEXT_FILL_TYPE" val="1"/>
  <p:tag name="KSO_WM_TEMPLATE_ASSEMBLE_XID" val="6130c4e08b5cc6c91112a571"/>
  <p:tag name="KSO_WM_TEMPLATE_ASSEMBLE_GROUPID" val="6130c4e08b5cc6c91112a571"/>
  <p:tag name="WM_BEAUTIFY_ZORDER_FLAG_TAG" val="4"/>
</p:tagLst>
</file>

<file path=ppt/tags/tag131.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6-04-13T16:02:15&quot;,&quot;maxSize&quot;:{&quot;size1&quot;:20},&quot;minSize&quot;:{&quot;size1&quot;:11.2},&quot;normalSize&quot;:{&quot;size1&quot;:11.2},&quot;subLayout&quot;:[{&quot;id&quot;:&quot;2026-04-13T16:02:15&quot;,&quot;margin&quot;:{&quot;bottom&quot;:0.025999998673796654,&quot;left&quot;:1.2699999809265137,&quot;right&quot;:1.2699999809265137,&quot;top&quot;:0.4230000376701355},&quot;type&quot;:0},{&quot;id&quot;:&quot;2026-04-13T16:02:15&quot;,&quot;margin&quot;:{&quot;bottom&quot;:0.847000002861023,&quot;left&quot;:1.2699999809265137,&quot;right&quot;:1.2699999809265137,&quot;top&quot;:1.2699999809265137},&quot;type&quot;:0}],&quot;type&quot;:0}"/>
  <p:tag name="KSO_WM_SLIDE_RATIO" val="1.777778"/>
  <p:tag name="KSO_WM_SLIDE_BACKGROUND" val="[&quot;general&quot;]"/>
  <p:tag name="KSO_WM_SLIDE_BACKGROUND_TYPE" val="general"/>
  <p:tag name="KSO_WM_SLIDE_BK_DARK_LIGHT" val="2"/>
</p:tagLst>
</file>

<file path=ppt/tags/tag13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Lst>
</file>

<file path=ppt/tags/tag13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15"/>
  <p:tag name="KSO_WM_UNIT_TEXT_FILL_FORE_SCHEMECOLOR_INDEX" val="13"/>
  <p:tag name="KSO_WM_UNIT_TEXT_FILL_TYPE" val="1"/>
</p:tagLst>
</file>

<file path=ppt/tags/tag13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12*i*3"/>
  <p:tag name="KSO_WM_UNIT_LAYERLEVEL" val="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15"/>
  <p:tag name="KSO_WM_UNIT_TEXT_FILL_FORE_SCHEMECOLOR_INDEX" val="13"/>
  <p:tag name="KSO_WM_UNIT_TEXT_FILL_TYPE" val="1"/>
</p:tagLst>
</file>

<file path=ppt/tags/tag13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4"/>
  <p:tag name="KSO_WM_UNIT_ID" val="_12*i*4"/>
  <p:tag name="KSO_WM_UNIT_LAYERLEVEL" val="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15"/>
  <p:tag name="KSO_WM_UNIT_TEXT_FILL_FORE_SCHEMECOLOR_INDEX" val="13"/>
  <p:tag name="KSO_WM_UNIT_TEXT_FILL_TYPE" val="1"/>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wm#"/>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 name="WM_BEAUTIFY_ZORDER_FLAG_TAG" val="1"/>
</p:tagLst>
</file>

<file path=ppt/tags/tag137.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 name="WM_BEAUTIFY_ZORDER_FLAG_TAG" val="2"/>
</p:tagLst>
</file>

<file path=ppt/tags/tag138.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7315_1*f*1"/>
  <p:tag name="KSO_WM_TEMPLATE_CATEGORY" val="diagram"/>
  <p:tag name="KSO_WM_TEMPLATE_INDEX" val="20207315"/>
  <p:tag name="KSO_WM_UNIT_LAYERLEVEL" val="1"/>
  <p:tag name="KSO_WM_TAG_VERSION" val="1.0"/>
  <p:tag name="KSO_WM_BEAUTIFY_FLAG" val="#wm#"/>
  <p:tag name="KSO_WM_UNIT_DEFAULT_FONT" val="14;20;2"/>
  <p:tag name="KSO_WM_UNIT_BLOCK" val="0"/>
  <p:tag name="KSO_WM_UNIT_VALUE" val="290"/>
  <p:tag name="KSO_WM_UNIT_SHOW_EDIT_AREA_INDICATION" val="1"/>
  <p:tag name="KSO_WM_CHIP_GROUPID" val="5e6b05596848fb12bee65ac8"/>
  <p:tag name="KSO_WM_CHIP_XID" val="5e6b05596848fb12bee65aca"/>
  <p:tag name="KSO_WM_UNIT_DEC_AREA_ID" val="3462bde237c543c58b90892aede91ea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dc8ab5172452436899286f2808371cac"/>
  <p:tag name="KSO_WM_UNIT_TEXT_FILL_FORE_SCHEMECOLOR_INDEX_BRIGHTNESS" val="0.25"/>
  <p:tag name="KSO_WM_UNIT_TEXT_FILL_FORE_SCHEMECOLOR_INDEX" val="13"/>
  <p:tag name="KSO_WM_UNIT_TEXT_FILL_TYPE" val="1"/>
  <p:tag name="KSO_WM_TEMPLATE_ASSEMBLE_XID" val="6130c4e08b5cc6c91112a571"/>
  <p:tag name="KSO_WM_TEMPLATE_ASSEMBLE_GROUPID" val="6130c4e08b5cc6c91112a571"/>
  <p:tag name="WM_BEAUTIFY_ZORDER_FLAG_TAG" val="4"/>
</p:tagLst>
</file>

<file path=ppt/tags/tag139.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6-04-13T16:02:15&quot;,&quot;maxSize&quot;:{&quot;size1&quot;:20},&quot;minSize&quot;:{&quot;size1&quot;:11.2},&quot;normalSize&quot;:{&quot;size1&quot;:11.2},&quot;subLayout&quot;:[{&quot;id&quot;:&quot;2026-04-13T16:02:15&quot;,&quot;margin&quot;:{&quot;bottom&quot;:0.025999998673796654,&quot;left&quot;:1.2699999809265137,&quot;right&quot;:1.2699999809265137,&quot;top&quot;:0.4230000376701355},&quot;type&quot;:0},{&quot;id&quot;:&quot;2026-04-13T16:02:15&quot;,&quot;margin&quot;:{&quot;bottom&quot;:0.847000002861023,&quot;left&quot;:1.2699999809265137,&quot;right&quot;:1.2699999809265137,&quot;top&quot;:1.2699999809265137},&quot;type&quot;:0}],&quot;type&quot;:0}"/>
  <p:tag name="KSO_WM_SLIDE_RATIO" val="1.777778"/>
  <p:tag name="KSO_WM_SLIDE_BACKGROUND" val="[&quot;general&quot;]"/>
  <p:tag name="KSO_WM_SLIDE_BACKGROUND_TYPE" val="general"/>
  <p:tag name="KSO_WM_SLIDE_BK_DARK_LIGHT" val="2"/>
</p:tagLst>
</file>

<file path=ppt/tags/tag14.xml><?xml version="1.0" encoding="utf-8"?>
<p:tagLst xmlns:p="http://schemas.openxmlformats.org/presentationml/2006/main">
  <p:tag name="KSO_WM_UNIT_SUBTYPE" val="a"/>
  <p:tag name="KSO_WM_UNIT_NOCLEAR" val="0"/>
  <p:tag name="KSO_WM_UNIT_VALUE" val="69"/>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19129_7*l_h_f*1_3_1"/>
  <p:tag name="KSO_WM_TEMPLATE_CATEGORY" val="diagram"/>
  <p:tag name="KSO_WM_TEMPLATE_INDEX" val="20219129"/>
  <p:tag name="KSO_WM_UNIT_LAYERLEVEL" val="1_1_1"/>
  <p:tag name="KSO_WM_TAG_VERSION" val="1.0"/>
  <p:tag name="KSO_WM_BEAUTIFY_FLAG" val="#wm#"/>
  <p:tag name="KSO_WM_UNIT_PRESET_TEXT" val="在此输入正文准确理解你所传达的意思在此输入正文在此输入正文"/>
  <p:tag name="KSO_WM_CHIP_GROUPID" val="60b9e79ad573a1aeab43c0e7"/>
  <p:tag name="KSO_WM_CHIP_XID" val="60b9e79ad573a1aeab43c0e8"/>
  <p:tag name="KSO_WM_ASSEMBLE_CHIP_INDEX" val="87ef87575b304f4e8af9a5de6f547598"/>
  <p:tag name="KSO_WM_UNIT_TEXT_FILL_FORE_SCHEMECOLOR_INDEX_BRIGHTNESS" val="0.25"/>
  <p:tag name="KSO_WM_UNIT_TEXT_FILL_FORE_SCHEMECOLOR_INDEX" val="13"/>
  <p:tag name="KSO_WM_UNIT_TEXT_FILL_TYPE" val="1"/>
  <p:tag name="KSO_WM_DIAGRAM_VIRTUALLY_FRAME" val="{&quot;height&quot;:390.79913385826774,&quot;left&quot;:108.78070866141732,&quot;top&quot;:127.5,&quot;width&quot;:742.4386614173227}"/>
</p:tagLst>
</file>

<file path=ppt/tags/tag14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Lst>
</file>

<file path=ppt/tags/tag14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15"/>
  <p:tag name="KSO_WM_UNIT_TEXT_FILL_FORE_SCHEMECOLOR_INDEX" val="13"/>
  <p:tag name="KSO_WM_UNIT_TEXT_FILL_TYPE" val="1"/>
</p:tagLst>
</file>

<file path=ppt/tags/tag14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12*i*3"/>
  <p:tag name="KSO_WM_UNIT_LAYERLEVEL" val="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15"/>
  <p:tag name="KSO_WM_UNIT_TEXT_FILL_FORE_SCHEMECOLOR_INDEX" val="13"/>
  <p:tag name="KSO_WM_UNIT_TEXT_FILL_TYPE" val="1"/>
</p:tagLst>
</file>

<file path=ppt/tags/tag14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4"/>
  <p:tag name="KSO_WM_UNIT_ID" val="_12*i*4"/>
  <p:tag name="KSO_WM_UNIT_LAYERLEVEL" val="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15"/>
  <p:tag name="KSO_WM_UNIT_TEXT_FILL_FORE_SCHEMECOLOR_INDEX" val="13"/>
  <p:tag name="KSO_WM_UNIT_TEXT_FILL_TYPE" val="1"/>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wm#"/>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 name="WM_BEAUTIFY_ZORDER_FLAG_TAG" val="1"/>
</p:tagLst>
</file>

<file path=ppt/tags/tag145.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 name="WM_BEAUTIFY_ZORDER_FLAG_TAG" val="2"/>
</p:tagLst>
</file>

<file path=ppt/tags/tag146.xml><?xml version="1.0" encoding="utf-8"?>
<p:tagLst xmlns:p="http://schemas.openxmlformats.org/presentationml/2006/main">
  <p:tag name="KSO_WM_TAG_VERSION" val="1.0"/>
  <p:tag name="KSO_WM_BEAUTIFY_FLAG" val="#wm#"/>
  <p:tag name="KSO_WM_UNIT_TYPE" val="i"/>
  <p:tag name="KSO_WM_UNIT_ID" val="diagram20208604_1*i*1"/>
  <p:tag name="KSO_WM_TEMPLATE_CATEGORY" val="diagram"/>
  <p:tag name="KSO_WM_TEMPLATE_INDEX" val="20208604"/>
  <p:tag name="KSO_WM_UNIT_INDEX" val="1"/>
  <p:tag name="KSO_WM_UNIT_HIGHLIGHT" val="0"/>
  <p:tag name="KSO_WM_UNIT_COMPATIBLE" val="0"/>
  <p:tag name="KSO_WM_UNIT_DIAGRAM_ISNUMVISUAL" val="0"/>
  <p:tag name="KSO_WM_UNIT_DIAGRAM_ISREFERUNIT" val="0"/>
  <p:tag name="KSO_WM_UNIT_LAYERLEVEL" val="1"/>
  <p:tag name="KSO_WM_UNIT_BLOCK" val="0"/>
  <p:tag name="KSO_WM_UNIT_SM_LIMIT_TYPE" val="2"/>
  <p:tag name="KSO_WM_UNIT_DEC_AREA_ID" val="e352ecb8f5b840f19a3cb857467d0e4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UNIT_TEXT_FILL_FORE_SCHEMECOLOR_INDEX_BRIGHTNESS" val="0"/>
  <p:tag name="KSO_WM_UNIT_TEXT_FILL_FORE_SCHEMECOLOR_INDEX" val="2"/>
  <p:tag name="KSO_WM_UNIT_TEXT_FILL_TYPE" val="1"/>
  <p:tag name="KSO_WM_UNIT_VALUE" val="864"/>
  <p:tag name="KSO_WM_TEMPLATE_ASSEMBLE_XID" val="60656e7a4054ed1e2fb7f9a0"/>
  <p:tag name="KSO_WM_TEMPLATE_ASSEMBLE_GROUPID" val="60656e7a4054ed1e2fb7f9a0"/>
  <p:tag name="WM_BEAUTIFY_ZORDER_FLAG_TAG" val="3"/>
</p:tagLst>
</file>

<file path=ppt/tags/tag147.xml><?xml version="1.0" encoding="utf-8"?>
<p:tagLst xmlns:p="http://schemas.openxmlformats.org/presentationml/2006/main">
  <p:tag name="KSO_WM_TAG_VERSION" val="1.0"/>
  <p:tag name="KSO_WM_BEAUTIFY_FLAG" val="#wm#"/>
  <p:tag name="KSO_WM_UNIT_TYPE" val="i"/>
  <p:tag name="KSO_WM_UNIT_ID" val="diagram20208604_1*i*2"/>
  <p:tag name="KSO_WM_TEMPLATE_CATEGORY" val="diagram"/>
  <p:tag name="KSO_WM_TEMPLATE_INDEX" val="20208604"/>
  <p:tag name="KSO_WM_UNIT_INDEX" val="2"/>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65248d0e2eac4a16859a1c0559d33ac9"/>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4"/>
</p:tagLst>
</file>

<file path=ppt/tags/tag148.xml><?xml version="1.0" encoding="utf-8"?>
<p:tagLst xmlns:p="http://schemas.openxmlformats.org/presentationml/2006/main">
  <p:tag name="KSO_WM_TAG_VERSION" val="1.0"/>
  <p:tag name="KSO_WM_BEAUTIFY_FLAG" val="#wm#"/>
  <p:tag name="KSO_WM_UNIT_TYPE" val="i"/>
  <p:tag name="KSO_WM_UNIT_ID" val="diagram20208604_1*i*3"/>
  <p:tag name="KSO_WM_TEMPLATE_CATEGORY" val="diagram"/>
  <p:tag name="KSO_WM_TEMPLATE_INDEX" val="20208604"/>
  <p:tag name="KSO_WM_UNIT_INDEX" val="3"/>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d26b32aaa4d84b0dbd1030a6cabd7a68"/>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5"/>
</p:tagLst>
</file>

<file path=ppt/tags/tag149.xml><?xml version="1.0" encoding="utf-8"?>
<p:tagLst xmlns:p="http://schemas.openxmlformats.org/presentationml/2006/main">
  <p:tag name="KSO_WM_TAG_VERSION" val="1.0"/>
  <p:tag name="KSO_WM_BEAUTIFY_FLAG" val="#wm#"/>
  <p:tag name="KSO_WM_UNIT_TYPE" val="i"/>
  <p:tag name="KSO_WM_UNIT_ID" val="diagram20208604_1*i*4"/>
  <p:tag name="KSO_WM_TEMPLATE_CATEGORY" val="diagram"/>
  <p:tag name="KSO_WM_TEMPLATE_INDEX" val="20208604"/>
  <p:tag name="KSO_WM_UNIT_INDEX" val="4"/>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808fb1adb4d744cc9d369074d0507e4f"/>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6"/>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2"/>
  <p:tag name="KSO_WM_UNIT_ID" val="diagram20219129_7*l_h_i*1_3_2"/>
  <p:tag name="KSO_WM_TEMPLATE_CATEGORY" val="diagram"/>
  <p:tag name="KSO_WM_TEMPLATE_INDEX" val="20219129"/>
  <p:tag name="KSO_WM_UNIT_LAYERLEVEL" val="1_1_1"/>
  <p:tag name="KSO_WM_TAG_VERSION" val="1.0"/>
  <p:tag name="KSO_WM_BEAUTIFY_FLAG" val="#wm#"/>
  <p:tag name="KSO_WM_CHIP_GROUPID" val="60b9e79ad573a1aeab43c0e7"/>
  <p:tag name="KSO_WM_CHIP_XID" val="60b9e79ad573a1aeab43c0e8"/>
  <p:tag name="KSO_WM_ASSEMBLE_CHIP_INDEX" val="87ef87575b304f4e8af9a5de6f547598"/>
  <p:tag name="KSO_WM_UNIT_VALUE" val="1"/>
  <p:tag name="KSO_WM_UNIT_TEXT_FILL_FORE_SCHEMECOLOR_INDEX_BRIGHTNESS" val="0"/>
  <p:tag name="KSO_WM_UNIT_TEXT_FILL_FORE_SCHEMECOLOR_INDEX" val="14"/>
  <p:tag name="KSO_WM_UNIT_TEXT_FILL_TYPE" val="1"/>
  <p:tag name="KSO_WM_DIAGRAM_VIRTUALLY_FRAME" val="{&quot;height&quot;:390.79913385826774,&quot;left&quot;:108.78070866141732,&quot;top&quot;:127.5,&quot;width&quot;:742.4386614173227}"/>
</p:tagLst>
</file>

<file path=ppt/tags/tag150.xml><?xml version="1.0" encoding="utf-8"?>
<p:tagLst xmlns:p="http://schemas.openxmlformats.org/presentationml/2006/main">
  <p:tag name="KSO_WM_TAG_VERSION" val="1.0"/>
  <p:tag name="KSO_WM_BEAUTIFY_FLAG" val="#wm#"/>
  <p:tag name="KSO_WM_UNIT_TYPE" val="i"/>
  <p:tag name="KSO_WM_UNIT_ID" val="diagram20208604_1*i*5"/>
  <p:tag name="KSO_WM_TEMPLATE_CATEGORY" val="diagram"/>
  <p:tag name="KSO_WM_TEMPLATE_INDEX" val="20208604"/>
  <p:tag name="KSO_WM_UNIT_INDEX" val="5"/>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060ccbb9a83241f2a52575c4e4f76136"/>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7"/>
</p:tagLst>
</file>

<file path=ppt/tags/tag151.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单击此处添加正文，文字是您思想的提炼，为了演示发布的良好效果，请言简意赅的阐述您的观点。您的内容已经简明扼要，字字珠玑，但信息却千丝万缕、错综复杂，需要用更多的文字来表述；但请您尽可能提炼思想的精髓。"/>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8604_1*f*1"/>
  <p:tag name="KSO_WM_TEMPLATE_CATEGORY" val="diagram"/>
  <p:tag name="KSO_WM_TEMPLATE_INDEX" val="20208604"/>
  <p:tag name="KSO_WM_UNIT_LAYERLEVEL" val="1"/>
  <p:tag name="KSO_WM_TAG_VERSION" val="1.0"/>
  <p:tag name="KSO_WM_BEAUTIFY_FLAG" val="#wm#"/>
  <p:tag name="KSO_WM_UNIT_DEFAULT_FONT" val="14;20;2"/>
  <p:tag name="KSO_WM_UNIT_BLOCK" val="0"/>
  <p:tag name="KSO_WM_UNIT_VALUE" val="588"/>
  <p:tag name="KSO_WM_UNIT_SHOW_EDIT_AREA_INDICATION" val="1"/>
  <p:tag name="KSO_WM_CHIP_GROUPID" val="5e6b05596848fb12bee65ac8"/>
  <p:tag name="KSO_WM_CHIP_XID" val="5e6b05596848fb12bee65aca"/>
  <p:tag name="KSO_WM_UNIT_DEC_AREA_ID" val="5557aaf2e9bc4b2499ccf5d271336ab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ff7d2160ef064691979e787d147d2e44"/>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60656e7a4054ed1e2fb7f9a0"/>
  <p:tag name="KSO_WM_TEMPLATE_ASSEMBLE_GROUPID" val="60656e7a4054ed1e2fb7f9a0"/>
  <p:tag name="WM_BEAUTIFY_ZORDER_FLAG_TAG" val="8"/>
</p:tagLst>
</file>

<file path=ppt/tags/tag152.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6-04-13T16:02:15&quot;,&quot;maxSize&quot;:{&quot;size1&quot;:20},&quot;minSize&quot;:{&quot;size1&quot;:11.2},&quot;normalSize&quot;:{&quot;size1&quot;:11.2},&quot;subLayout&quot;:[{&quot;id&quot;:&quot;2026-04-13T16:02:15&quot;,&quot;margin&quot;:{&quot;bottom&quot;:0.025999998673796654,&quot;left&quot;:1.2699999809265137,&quot;right&quot;:1.2699999809265137,&quot;top&quot;:0.4230000376701355},&quot;type&quot;:0},{&quot;id&quot;:&quot;2026-04-13T16:02:15&quot;,&quot;margin&quot;:{&quot;bottom&quot;:0.847000002861023,&quot;left&quot;:1.2699999809265137,&quot;right&quot;:1.2699999809265137,&quot;top&quot;:1.2699999809265137},&quot;type&quot;:0}],&quot;type&quot;:0}"/>
  <p:tag name="KSO_WM_SLIDE_RATIO" val="1.777778"/>
  <p:tag name="KSO_WM_SLIDE_BACKGROUND" val="[&quot;general&quot;]"/>
  <p:tag name="KSO_WM_SLIDE_BACKGROUND_TYPE" val="general"/>
  <p:tag name="KSO_WM_SLIDE_BK_DARK_LIGHT" val="2"/>
</p:tagLst>
</file>

<file path=ppt/tags/tag15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Lst>
</file>

<file path=ppt/tags/tag15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15"/>
  <p:tag name="KSO_WM_UNIT_TEXT_FILL_FORE_SCHEMECOLOR_INDEX" val="13"/>
  <p:tag name="KSO_WM_UNIT_TEXT_FILL_TYPE" val="1"/>
</p:tagLst>
</file>

<file path=ppt/tags/tag15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12*i*3"/>
  <p:tag name="KSO_WM_UNIT_LAYERLEVEL" val="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15"/>
  <p:tag name="KSO_WM_UNIT_TEXT_FILL_FORE_SCHEMECOLOR_INDEX" val="13"/>
  <p:tag name="KSO_WM_UNIT_TEXT_FILL_TYPE" val="1"/>
</p:tagLst>
</file>

<file path=ppt/tags/tag15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4"/>
  <p:tag name="KSO_WM_UNIT_ID" val="_12*i*4"/>
  <p:tag name="KSO_WM_UNIT_LAYERLEVEL" val="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15"/>
  <p:tag name="KSO_WM_UNIT_TEXT_FILL_FORE_SCHEMECOLOR_INDEX" val="13"/>
  <p:tag name="KSO_WM_UNIT_TEXT_FILL_TYPE" val="1"/>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wm#"/>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 name="WM_BEAUTIFY_ZORDER_FLAG_TAG" val="1"/>
</p:tagLst>
</file>

<file path=ppt/tags/tag158.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 name="WM_BEAUTIFY_ZORDER_FLAG_TAG" val="2"/>
</p:tagLst>
</file>

<file path=ppt/tags/tag159.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单击此处添加正文，文字是您思想的提炼，为了演示发布的良好效果，请言简意赅的阐述您的观点。您的内容已经简明扼要，字字珠玑，但信息却千丝万缕、错综复杂。"/>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2843_1*f*1"/>
  <p:tag name="KSO_WM_TEMPLATE_CATEGORY" val="diagram"/>
  <p:tag name="KSO_WM_TEMPLATE_INDEX" val="20212843"/>
  <p:tag name="KSO_WM_UNIT_LAYERLEVEL" val="1"/>
  <p:tag name="KSO_WM_TAG_VERSION" val="1.0"/>
  <p:tag name="KSO_WM_BEAUTIFY_FLAG" val="#wm#"/>
  <p:tag name="KSO_WM_UNIT_DEFAULT_FONT" val="14;20;2"/>
  <p:tag name="KSO_WM_UNIT_BLOCK" val="0"/>
  <p:tag name="KSO_WM_UNIT_VALUE" val="576"/>
  <p:tag name="KSO_WM_UNIT_SHOW_EDIT_AREA_INDICATION" val="1"/>
  <p:tag name="KSO_WM_CHIP_GROUPID" val="5e6b05596848fb12bee65ac8"/>
  <p:tag name="KSO_WM_CHIP_XID" val="5e6b05596848fb12bee65aca"/>
  <p:tag name="KSO_WM_UNIT_DEC_AREA_ID" val="8cb1ccbfd41a4f08aa021a2337e676d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53f115901fe44f3787d5c3752471e8b4"/>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60656f644054ed1e2fb8092e"/>
  <p:tag name="KSO_WM_TEMPLATE_ASSEMBLE_GROUPID" val="60656f644054ed1e2fb8092e"/>
  <p:tag name="WM_BEAUTIFY_ZORDER_FLAG_TAG" val="3"/>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219129_7*l_h_i*1_4_1"/>
  <p:tag name="KSO_WM_TEMPLATE_CATEGORY" val="diagram"/>
  <p:tag name="KSO_WM_TEMPLATE_INDEX" val="20219129"/>
  <p:tag name="KSO_WM_UNIT_LAYERLEVEL" val="1_1_1"/>
  <p:tag name="KSO_WM_TAG_VERSION" val="1.0"/>
  <p:tag name="KSO_WM_BEAUTIFY_FLAG" val="#wm#"/>
  <p:tag name="KSO_WM_CHIP_GROUPID" val="60b9e79ad573a1aeab43c0e7"/>
  <p:tag name="KSO_WM_CHIP_XID" val="60b9e79ad573a1aeab43c0e8"/>
  <p:tag name="KSO_WM_ASSEMBLE_CHIP_INDEX" val="87ef87575b304f4e8af9a5de6f547598"/>
  <p:tag name="KSO_WM_UNIT_VALUE" val="4"/>
  <p:tag name="KSO_WM_UNIT_FILL_FORE_SCHEMECOLOR_INDEX_BRIGHTNESS" val="0"/>
  <p:tag name="KSO_WM_UNIT_FILL_FORE_SCHEMECOLOR_INDEX" val="8"/>
  <p:tag name="KSO_WM_UNIT_FILL_TYPE" val="1"/>
  <p:tag name="KSO_WM_DIAGRAM_VIRTUALLY_FRAME" val="{&quot;height&quot;:390.79913385826774,&quot;left&quot;:108.78070866141732,&quot;top&quot;:127.5,&quot;width&quot;:742.4386614173227}"/>
</p:tagLst>
</file>

<file path=ppt/tags/tag160.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6-04-13T16:02:15&quot;,&quot;maxSize&quot;:{&quot;size1&quot;:20},&quot;minSize&quot;:{&quot;size1&quot;:11.2},&quot;normalSize&quot;:{&quot;size1&quot;:11.2},&quot;subLayout&quot;:[{&quot;id&quot;:&quot;2026-04-13T16:02:15&quot;,&quot;margin&quot;:{&quot;bottom&quot;:0.025999998673796654,&quot;left&quot;:1.2699999809265137,&quot;right&quot;:1.2699999809265137,&quot;top&quot;:0.4230000376701355},&quot;type&quot;:0},{&quot;id&quot;:&quot;2026-04-13T16:02:15&quot;,&quot;margin&quot;:{&quot;bottom&quot;:0.847000002861023,&quot;left&quot;:1.2699999809265137,&quot;right&quot;:1.2699999809265137,&quot;top&quot;:1.2699999809265137},&quot;type&quot;:0}],&quot;type&quot;:0}"/>
  <p:tag name="KSO_WM_SLIDE_RATIO" val="1.777778"/>
  <p:tag name="KSO_WM_SLIDE_BACKGROUND" val="[&quot;general&quot;]"/>
  <p:tag name="KSO_WM_SLIDE_BACKGROUND_TYPE" val="general"/>
  <p:tag name="KSO_WM_SLIDE_BK_DARK_LIGHT" val="2"/>
</p:tagLst>
</file>

<file path=ppt/tags/tag16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Lst>
</file>

<file path=ppt/tags/tag16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15"/>
  <p:tag name="KSO_WM_UNIT_TEXT_FILL_FORE_SCHEMECOLOR_INDEX" val="13"/>
  <p:tag name="KSO_WM_UNIT_TEXT_FILL_TYPE" val="1"/>
</p:tagLst>
</file>

<file path=ppt/tags/tag16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12*i*3"/>
  <p:tag name="KSO_WM_UNIT_LAYERLEVEL" val="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15"/>
  <p:tag name="KSO_WM_UNIT_TEXT_FILL_FORE_SCHEMECOLOR_INDEX" val="13"/>
  <p:tag name="KSO_WM_UNIT_TEXT_FILL_TYPE" val="1"/>
</p:tagLst>
</file>

<file path=ppt/tags/tag16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4"/>
  <p:tag name="KSO_WM_UNIT_ID" val="_12*i*4"/>
  <p:tag name="KSO_WM_UNIT_LAYERLEVEL" val="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15"/>
  <p:tag name="KSO_WM_UNIT_TEXT_FILL_FORE_SCHEMECOLOR_INDEX" val="13"/>
  <p:tag name="KSO_WM_UNIT_TEXT_FILL_TYPE" val="1"/>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wm#"/>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 name="WM_BEAUTIFY_ZORDER_FLAG_TAG" val="1"/>
</p:tagLst>
</file>

<file path=ppt/tags/tag166.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 name="WM_BEAUTIFY_ZORDER_FLAG_TAG" val="2"/>
</p:tagLst>
</file>

<file path=ppt/tags/tag167.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单击此处添加正文，文字是您思想的提炼，为了演示发布的良好效果，请言简意赅的阐述您的观点。您的内容已经简明扼要，字字珠玑，但信息却千丝万缕、错综复杂。"/>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2843_1*f*1"/>
  <p:tag name="KSO_WM_TEMPLATE_CATEGORY" val="diagram"/>
  <p:tag name="KSO_WM_TEMPLATE_INDEX" val="20212843"/>
  <p:tag name="KSO_WM_UNIT_LAYERLEVEL" val="1"/>
  <p:tag name="KSO_WM_TAG_VERSION" val="1.0"/>
  <p:tag name="KSO_WM_BEAUTIFY_FLAG" val="#wm#"/>
  <p:tag name="KSO_WM_UNIT_DEFAULT_FONT" val="14;20;2"/>
  <p:tag name="KSO_WM_UNIT_BLOCK" val="0"/>
  <p:tag name="KSO_WM_UNIT_VALUE" val="576"/>
  <p:tag name="KSO_WM_UNIT_SHOW_EDIT_AREA_INDICATION" val="1"/>
  <p:tag name="KSO_WM_CHIP_GROUPID" val="5e6b05596848fb12bee65ac8"/>
  <p:tag name="KSO_WM_CHIP_XID" val="5e6b05596848fb12bee65aca"/>
  <p:tag name="KSO_WM_UNIT_DEC_AREA_ID" val="8cb1ccbfd41a4f08aa021a2337e676d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53f115901fe44f3787d5c3752471e8b4"/>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60656f644054ed1e2fb8092e"/>
  <p:tag name="KSO_WM_TEMPLATE_ASSEMBLE_GROUPID" val="60656f644054ed1e2fb8092e"/>
  <p:tag name="WM_BEAUTIFY_ZORDER_FLAG_TAG" val="3"/>
</p:tagLst>
</file>

<file path=ppt/tags/tag168.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6-04-13T16:02:15&quot;,&quot;maxSize&quot;:{&quot;size1&quot;:20},&quot;minSize&quot;:{&quot;size1&quot;:11.2},&quot;normalSize&quot;:{&quot;size1&quot;:11.2},&quot;subLayout&quot;:[{&quot;id&quot;:&quot;2026-04-13T16:02:15&quot;,&quot;margin&quot;:{&quot;bottom&quot;:0.025999998673796654,&quot;left&quot;:1.2699999809265137,&quot;right&quot;:1.2699999809265137,&quot;top&quot;:0.4230000376701355},&quot;type&quot;:0},{&quot;id&quot;:&quot;2026-04-13T16:02:15&quot;,&quot;margin&quot;:{&quot;bottom&quot;:0.847000002861023,&quot;left&quot;:1.2699999809265137,&quot;right&quot;:1.2699999809265137,&quot;top&quot;:1.2699999809265137},&quot;type&quot;:0}],&quot;type&quot;:0}"/>
  <p:tag name="KSO_WM_SLIDE_RATIO" val="1.777778"/>
  <p:tag name="KSO_WM_SLIDE_BACKGROUND" val="[&quot;general&quot;]"/>
  <p:tag name="KSO_WM_SLIDE_BACKGROUND_TYPE" val="general"/>
  <p:tag name="KSO_WM_SLIDE_BK_DARK_LIGHT" val="2"/>
</p:tagLst>
</file>

<file path=ppt/tags/tag17.xml><?xml version="1.0" encoding="utf-8"?>
<p:tagLst xmlns:p="http://schemas.openxmlformats.org/presentationml/2006/main">
  <p:tag name="KSO_WM_UNIT_SUBTYPE" val="a"/>
  <p:tag name="KSO_WM_UNIT_NOCLEAR" val="0"/>
  <p:tag name="KSO_WM_UNIT_VALUE" val="69"/>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19129_7*l_h_f*1_4_1"/>
  <p:tag name="KSO_WM_TEMPLATE_CATEGORY" val="diagram"/>
  <p:tag name="KSO_WM_TEMPLATE_INDEX" val="20219129"/>
  <p:tag name="KSO_WM_UNIT_LAYERLEVEL" val="1_1_1"/>
  <p:tag name="KSO_WM_TAG_VERSION" val="1.0"/>
  <p:tag name="KSO_WM_BEAUTIFY_FLAG" val="#wm#"/>
  <p:tag name="KSO_WM_UNIT_PRESET_TEXT" val="在此输入正文准确理解你所传达的意思在此输入正文在此输入正文"/>
  <p:tag name="KSO_WM_CHIP_GROUPID" val="60b9e79ad573a1aeab43c0e7"/>
  <p:tag name="KSO_WM_CHIP_XID" val="60b9e79ad573a1aeab43c0e8"/>
  <p:tag name="KSO_WM_ASSEMBLE_CHIP_INDEX" val="87ef87575b304f4e8af9a5de6f547598"/>
  <p:tag name="KSO_WM_UNIT_TEXT_FILL_FORE_SCHEMECOLOR_INDEX_BRIGHTNESS" val="0.25"/>
  <p:tag name="KSO_WM_UNIT_TEXT_FILL_FORE_SCHEMECOLOR_INDEX" val="13"/>
  <p:tag name="KSO_WM_UNIT_TEXT_FILL_TYPE" val="1"/>
  <p:tag name="KSO_WM_DIAGRAM_VIRTUALLY_FRAME" val="{&quot;height&quot;:390.79913385826774,&quot;left&quot;:108.78070866141732,&quot;top&quot;:127.5,&quot;width&quot;:742.4386614173227}"/>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2"/>
  <p:tag name="KSO_WM_UNIT_ID" val="diagram20219129_7*l_h_i*1_4_2"/>
  <p:tag name="KSO_WM_TEMPLATE_CATEGORY" val="diagram"/>
  <p:tag name="KSO_WM_TEMPLATE_INDEX" val="20219129"/>
  <p:tag name="KSO_WM_UNIT_LAYERLEVEL" val="1_1_1"/>
  <p:tag name="KSO_WM_TAG_VERSION" val="1.0"/>
  <p:tag name="KSO_WM_BEAUTIFY_FLAG" val="#wm#"/>
  <p:tag name="KSO_WM_CHIP_GROUPID" val="60b9e79ad573a1aeab43c0e7"/>
  <p:tag name="KSO_WM_CHIP_XID" val="60b9e79ad573a1aeab43c0e8"/>
  <p:tag name="KSO_WM_ASSEMBLE_CHIP_INDEX" val="87ef87575b304f4e8af9a5de6f547598"/>
  <p:tag name="KSO_WM_UNIT_VALUE" val="1"/>
  <p:tag name="KSO_WM_UNIT_TEXT_FILL_FORE_SCHEMECOLOR_INDEX_BRIGHTNESS" val="0"/>
  <p:tag name="KSO_WM_UNIT_TEXT_FILL_FORE_SCHEMECOLOR_INDEX" val="14"/>
  <p:tag name="KSO_WM_UNIT_TEXT_FILL_TYPE" val="1"/>
  <p:tag name="KSO_WM_DIAGRAM_VIRTUALLY_FRAME" val="{&quot;height&quot;:390.79913385826774,&quot;left&quot;:108.78070866141732,&quot;top&quot;:127.5,&quot;width&quot;:742.4386614173227}"/>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diagram20219129_7*l_h_i*1_5_1"/>
  <p:tag name="KSO_WM_TEMPLATE_CATEGORY" val="diagram"/>
  <p:tag name="KSO_WM_TEMPLATE_INDEX" val="20219129"/>
  <p:tag name="KSO_WM_UNIT_LAYERLEVEL" val="1_1_1"/>
  <p:tag name="KSO_WM_TAG_VERSION" val="1.0"/>
  <p:tag name="KSO_WM_BEAUTIFY_FLAG" val="#wm#"/>
  <p:tag name="KSO_WM_CHIP_GROUPID" val="60b9e79ad573a1aeab43c0e7"/>
  <p:tag name="KSO_WM_CHIP_XID" val="60b9e79ad573a1aeab43c0e8"/>
  <p:tag name="KSO_WM_ASSEMBLE_CHIP_INDEX" val="87ef87575b304f4e8af9a5de6f547598"/>
  <p:tag name="KSO_WM_UNIT_VALUE" val="4"/>
  <p:tag name="KSO_WM_UNIT_FILL_FORE_SCHEMECOLOR_INDEX_BRIGHTNESS" val="0"/>
  <p:tag name="KSO_WM_UNIT_FILL_FORE_SCHEMECOLOR_INDEX" val="9"/>
  <p:tag name="KSO_WM_UNIT_FILL_TYPE" val="1"/>
  <p:tag name="KSO_WM_DIAGRAM_VIRTUALLY_FRAME" val="{&quot;height&quot;:390.79913385826774,&quot;left&quot;:108.78070866141732,&quot;top&quot;:127.5,&quot;width&quot;:742.4386614173227}"/>
</p:tagLst>
</file>

<file path=ppt/tags/tag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15"/>
  <p:tag name="KSO_WM_UNIT_TEXT_FILL_FORE_SCHEMECOLOR_INDEX" val="13"/>
  <p:tag name="KSO_WM_UNIT_TEXT_FILL_TYPE" val="1"/>
</p:tagLst>
</file>

<file path=ppt/tags/tag20.xml><?xml version="1.0" encoding="utf-8"?>
<p:tagLst xmlns:p="http://schemas.openxmlformats.org/presentationml/2006/main">
  <p:tag name="KSO_WM_UNIT_SUBTYPE" val="a"/>
  <p:tag name="KSO_WM_UNIT_NOCLEAR" val="0"/>
  <p:tag name="KSO_WM_UNIT_VALUE" val="69"/>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20219129_7*l_h_f*1_5_1"/>
  <p:tag name="KSO_WM_TEMPLATE_CATEGORY" val="diagram"/>
  <p:tag name="KSO_WM_TEMPLATE_INDEX" val="20219129"/>
  <p:tag name="KSO_WM_UNIT_LAYERLEVEL" val="1_1_1"/>
  <p:tag name="KSO_WM_TAG_VERSION" val="1.0"/>
  <p:tag name="KSO_WM_BEAUTIFY_FLAG" val="#wm#"/>
  <p:tag name="KSO_WM_UNIT_PRESET_TEXT" val="在此输入正文准确理解你所传达的意思在此输入正文在此输入正文"/>
  <p:tag name="KSO_WM_CHIP_GROUPID" val="60b9e79ad573a1aeab43c0e7"/>
  <p:tag name="KSO_WM_CHIP_XID" val="60b9e79ad573a1aeab43c0e8"/>
  <p:tag name="KSO_WM_ASSEMBLE_CHIP_INDEX" val="87ef87575b304f4e8af9a5de6f547598"/>
  <p:tag name="KSO_WM_UNIT_TEXT_FILL_FORE_SCHEMECOLOR_INDEX_BRIGHTNESS" val="0.25"/>
  <p:tag name="KSO_WM_UNIT_TEXT_FILL_FORE_SCHEMECOLOR_INDEX" val="13"/>
  <p:tag name="KSO_WM_UNIT_TEXT_FILL_TYPE" val="1"/>
  <p:tag name="KSO_WM_DIAGRAM_VIRTUALLY_FRAME" val="{&quot;height&quot;:390.79913385826774,&quot;left&quot;:108.78070866141732,&quot;top&quot;:127.5,&quot;width&quot;:742.4386614173227}"/>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5_2"/>
  <p:tag name="KSO_WM_UNIT_ID" val="diagram20219129_7*l_h_i*1_5_2"/>
  <p:tag name="KSO_WM_TEMPLATE_CATEGORY" val="diagram"/>
  <p:tag name="KSO_WM_TEMPLATE_INDEX" val="20219129"/>
  <p:tag name="KSO_WM_UNIT_LAYERLEVEL" val="1_1_1"/>
  <p:tag name="KSO_WM_TAG_VERSION" val="1.0"/>
  <p:tag name="KSO_WM_BEAUTIFY_FLAG" val="#wm#"/>
  <p:tag name="KSO_WM_CHIP_GROUPID" val="60b9e79ad573a1aeab43c0e7"/>
  <p:tag name="KSO_WM_CHIP_XID" val="60b9e79ad573a1aeab43c0e8"/>
  <p:tag name="KSO_WM_ASSEMBLE_CHIP_INDEX" val="87ef87575b304f4e8af9a5de6f547598"/>
  <p:tag name="KSO_WM_UNIT_VALUE" val="1"/>
  <p:tag name="KSO_WM_UNIT_TEXT_FILL_FORE_SCHEMECOLOR_INDEX_BRIGHTNESS" val="0"/>
  <p:tag name="KSO_WM_UNIT_TEXT_FILL_FORE_SCHEMECOLOR_INDEX" val="14"/>
  <p:tag name="KSO_WM_UNIT_TEXT_FILL_TYPE" val="1"/>
  <p:tag name="KSO_WM_DIAGRAM_VIRTUALLY_FRAME" val="{&quot;height&quot;:390.79913385826774,&quot;left&quot;:108.78070866141732,&quot;top&quot;:127.5,&quot;width&quot;:742.4386614173227}"/>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6_1"/>
  <p:tag name="KSO_WM_UNIT_ID" val="diagram20219129_7*l_h_i*1_6_1"/>
  <p:tag name="KSO_WM_TEMPLATE_CATEGORY" val="diagram"/>
  <p:tag name="KSO_WM_TEMPLATE_INDEX" val="20219129"/>
  <p:tag name="KSO_WM_UNIT_LAYERLEVEL" val="1_1_1"/>
  <p:tag name="KSO_WM_TAG_VERSION" val="1.0"/>
  <p:tag name="KSO_WM_BEAUTIFY_FLAG" val="#wm#"/>
  <p:tag name="KSO_WM_CHIP_GROUPID" val="60b9e79ad573a1aeab43c0e7"/>
  <p:tag name="KSO_WM_CHIP_XID" val="60b9e79ad573a1aeab43c0e8"/>
  <p:tag name="KSO_WM_ASSEMBLE_CHIP_INDEX" val="87ef87575b304f4e8af9a5de6f547598"/>
  <p:tag name="KSO_WM_UNIT_VALUE" val="4"/>
  <p:tag name="KSO_WM_UNIT_FILL_FORE_SCHEMECOLOR_INDEX_BRIGHTNESS" val="0"/>
  <p:tag name="KSO_WM_UNIT_FILL_FORE_SCHEMECOLOR_INDEX" val="10"/>
  <p:tag name="KSO_WM_UNIT_FILL_TYPE" val="1"/>
  <p:tag name="KSO_WM_DIAGRAM_VIRTUALLY_FRAME" val="{&quot;height&quot;:390.79913385826774,&quot;left&quot;:108.78070866141732,&quot;top&quot;:127.5,&quot;width&quot;:742.4386614173227}"/>
</p:tagLst>
</file>

<file path=ppt/tags/tag23.xml><?xml version="1.0" encoding="utf-8"?>
<p:tagLst xmlns:p="http://schemas.openxmlformats.org/presentationml/2006/main">
  <p:tag name="KSO_WM_UNIT_SUBTYPE" val="a"/>
  <p:tag name="KSO_WM_UNIT_NOCLEAR" val="0"/>
  <p:tag name="KSO_WM_UNIT_VALUE" val="69"/>
  <p:tag name="KSO_WM_UNIT_HIGHLIGHT" val="0"/>
  <p:tag name="KSO_WM_UNIT_COMPATIBLE" val="0"/>
  <p:tag name="KSO_WM_UNIT_DIAGRAM_ISNUMVISUAL" val="0"/>
  <p:tag name="KSO_WM_UNIT_DIAGRAM_ISREFERUNIT" val="0"/>
  <p:tag name="KSO_WM_DIAGRAM_GROUP_CODE" val="l1-1"/>
  <p:tag name="KSO_WM_UNIT_TYPE" val="l_h_f"/>
  <p:tag name="KSO_WM_UNIT_INDEX" val="1_6_1"/>
  <p:tag name="KSO_WM_UNIT_ID" val="diagram20219129_7*l_h_f*1_6_1"/>
  <p:tag name="KSO_WM_TEMPLATE_CATEGORY" val="diagram"/>
  <p:tag name="KSO_WM_TEMPLATE_INDEX" val="20219129"/>
  <p:tag name="KSO_WM_UNIT_LAYERLEVEL" val="1_1_1"/>
  <p:tag name="KSO_WM_TAG_VERSION" val="1.0"/>
  <p:tag name="KSO_WM_BEAUTIFY_FLAG" val="#wm#"/>
  <p:tag name="KSO_WM_UNIT_PRESET_TEXT" val="在此输入正文准确理解你所传达的意思在此输入正文在此输入正文"/>
  <p:tag name="KSO_WM_CHIP_GROUPID" val="60b9e79ad573a1aeab43c0e7"/>
  <p:tag name="KSO_WM_CHIP_XID" val="60b9e79ad573a1aeab43c0e8"/>
  <p:tag name="KSO_WM_ASSEMBLE_CHIP_INDEX" val="87ef87575b304f4e8af9a5de6f547598"/>
  <p:tag name="KSO_WM_UNIT_TEXT_FILL_FORE_SCHEMECOLOR_INDEX_BRIGHTNESS" val="0.25"/>
  <p:tag name="KSO_WM_UNIT_TEXT_FILL_FORE_SCHEMECOLOR_INDEX" val="13"/>
  <p:tag name="KSO_WM_UNIT_TEXT_FILL_TYPE" val="1"/>
  <p:tag name="KSO_WM_DIAGRAM_VIRTUALLY_FRAME" val="{&quot;height&quot;:390.79913385826774,&quot;left&quot;:108.78070866141732,&quot;top&quot;:127.5,&quot;width&quot;:742.4386614173227}"/>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6_2"/>
  <p:tag name="KSO_WM_UNIT_ID" val="diagram20219129_7*l_h_i*1_6_2"/>
  <p:tag name="KSO_WM_TEMPLATE_CATEGORY" val="diagram"/>
  <p:tag name="KSO_WM_TEMPLATE_INDEX" val="20219129"/>
  <p:tag name="KSO_WM_UNIT_LAYERLEVEL" val="1_1_1"/>
  <p:tag name="KSO_WM_TAG_VERSION" val="1.0"/>
  <p:tag name="KSO_WM_BEAUTIFY_FLAG" val="#wm#"/>
  <p:tag name="KSO_WM_CHIP_GROUPID" val="60b9e79ad573a1aeab43c0e7"/>
  <p:tag name="KSO_WM_CHIP_XID" val="60b9e79ad573a1aeab43c0e8"/>
  <p:tag name="KSO_WM_ASSEMBLE_CHIP_INDEX" val="87ef87575b304f4e8af9a5de6f547598"/>
  <p:tag name="KSO_WM_UNIT_VALUE" val="1"/>
  <p:tag name="KSO_WM_UNIT_TEXT_FILL_FORE_SCHEMECOLOR_INDEX_BRIGHTNESS" val="0"/>
  <p:tag name="KSO_WM_UNIT_TEXT_FILL_FORE_SCHEMECOLOR_INDEX" val="14"/>
  <p:tag name="KSO_WM_UNIT_TEXT_FILL_TYPE" val="1"/>
  <p:tag name="KSO_WM_DIAGRAM_VIRTUALLY_FRAME" val="{&quot;height&quot;:390.79913385826774,&quot;left&quot;:108.78070866141732,&quot;top&quot;:127.5,&quot;width&quot;:742.4386614173227}"/>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7_1"/>
  <p:tag name="KSO_WM_UNIT_ID" val="diagram20219129_7*l_h_i*1_7_1"/>
  <p:tag name="KSO_WM_TEMPLATE_CATEGORY" val="diagram"/>
  <p:tag name="KSO_WM_TEMPLATE_INDEX" val="20219129"/>
  <p:tag name="KSO_WM_UNIT_LAYERLEVEL" val="1_1_1"/>
  <p:tag name="KSO_WM_TAG_VERSION" val="1.0"/>
  <p:tag name="KSO_WM_BEAUTIFY_FLAG" val="#wm#"/>
  <p:tag name="KSO_WM_CHIP_GROUPID" val="60b9e79ad573a1aeab43c0e7"/>
  <p:tag name="KSO_WM_CHIP_XID" val="60b9e79ad573a1aeab43c0e8"/>
  <p:tag name="KSO_WM_ASSEMBLE_CHIP_INDEX" val="87ef87575b304f4e8af9a5de6f547598"/>
  <p:tag name="KSO_WM_UNIT_VALUE" val="4"/>
  <p:tag name="KSO_WM_UNIT_FILL_FORE_SCHEMECOLOR_INDEX_BRIGHTNESS" val="0"/>
  <p:tag name="KSO_WM_UNIT_FILL_FORE_SCHEMECOLOR_INDEX" val="5"/>
  <p:tag name="KSO_WM_UNIT_FILL_TYPE" val="1"/>
  <p:tag name="KSO_WM_DIAGRAM_VIRTUALLY_FRAME" val="{&quot;height&quot;:390.79913385826774,&quot;left&quot;:108.78070866141732,&quot;top&quot;:127.5,&quot;width&quot;:742.4386614173227}"/>
</p:tagLst>
</file>

<file path=ppt/tags/tag26.xml><?xml version="1.0" encoding="utf-8"?>
<p:tagLst xmlns:p="http://schemas.openxmlformats.org/presentationml/2006/main">
  <p:tag name="KSO_WM_UNIT_SUBTYPE" val="a"/>
  <p:tag name="KSO_WM_UNIT_NOCLEAR" val="0"/>
  <p:tag name="KSO_WM_UNIT_VALUE" val="69"/>
  <p:tag name="KSO_WM_UNIT_HIGHLIGHT" val="0"/>
  <p:tag name="KSO_WM_UNIT_COMPATIBLE" val="0"/>
  <p:tag name="KSO_WM_UNIT_DIAGRAM_ISNUMVISUAL" val="0"/>
  <p:tag name="KSO_WM_UNIT_DIAGRAM_ISREFERUNIT" val="0"/>
  <p:tag name="KSO_WM_DIAGRAM_GROUP_CODE" val="l1-1"/>
  <p:tag name="KSO_WM_UNIT_TYPE" val="l_h_f"/>
  <p:tag name="KSO_WM_UNIT_INDEX" val="1_7_1"/>
  <p:tag name="KSO_WM_UNIT_ID" val="diagram20219129_7*l_h_f*1_7_1"/>
  <p:tag name="KSO_WM_TEMPLATE_CATEGORY" val="diagram"/>
  <p:tag name="KSO_WM_TEMPLATE_INDEX" val="20219129"/>
  <p:tag name="KSO_WM_UNIT_LAYERLEVEL" val="1_1_1"/>
  <p:tag name="KSO_WM_TAG_VERSION" val="1.0"/>
  <p:tag name="KSO_WM_BEAUTIFY_FLAG" val="#wm#"/>
  <p:tag name="KSO_WM_UNIT_PRESET_TEXT" val="在此输入正文准确理解你所传达的意思在此输入正文在此输入正文"/>
  <p:tag name="KSO_WM_CHIP_GROUPID" val="60b9e79ad573a1aeab43c0e7"/>
  <p:tag name="KSO_WM_CHIP_XID" val="60b9e79ad573a1aeab43c0e8"/>
  <p:tag name="KSO_WM_ASSEMBLE_CHIP_INDEX" val="87ef87575b304f4e8af9a5de6f547598"/>
  <p:tag name="KSO_WM_UNIT_TEXT_FILL_FORE_SCHEMECOLOR_INDEX_BRIGHTNESS" val="0.25"/>
  <p:tag name="KSO_WM_UNIT_TEXT_FILL_FORE_SCHEMECOLOR_INDEX" val="13"/>
  <p:tag name="KSO_WM_UNIT_TEXT_FILL_TYPE" val="1"/>
  <p:tag name="KSO_WM_DIAGRAM_VIRTUALLY_FRAME" val="{&quot;height&quot;:390.79913385826774,&quot;left&quot;:108.78070866141732,&quot;top&quot;:127.5,&quot;width&quot;:742.4386614173227}"/>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7_2"/>
  <p:tag name="KSO_WM_UNIT_ID" val="diagram20219129_7*l_h_i*1_7_2"/>
  <p:tag name="KSO_WM_TEMPLATE_CATEGORY" val="diagram"/>
  <p:tag name="KSO_WM_TEMPLATE_INDEX" val="20219129"/>
  <p:tag name="KSO_WM_UNIT_LAYERLEVEL" val="1_1_1"/>
  <p:tag name="KSO_WM_TAG_VERSION" val="1.0"/>
  <p:tag name="KSO_WM_BEAUTIFY_FLAG" val="#wm#"/>
  <p:tag name="KSO_WM_CHIP_GROUPID" val="60b9e79ad573a1aeab43c0e7"/>
  <p:tag name="KSO_WM_CHIP_XID" val="60b9e79ad573a1aeab43c0e8"/>
  <p:tag name="KSO_WM_ASSEMBLE_CHIP_INDEX" val="87ef87575b304f4e8af9a5de6f547598"/>
  <p:tag name="KSO_WM_UNIT_VALUE" val="1"/>
  <p:tag name="KSO_WM_UNIT_TEXT_FILL_FORE_SCHEMECOLOR_INDEX_BRIGHTNESS" val="0"/>
  <p:tag name="KSO_WM_UNIT_TEXT_FILL_FORE_SCHEMECOLOR_INDEX" val="14"/>
  <p:tag name="KSO_WM_UNIT_TEXT_FILL_TYPE" val="1"/>
  <p:tag name="KSO_WM_DIAGRAM_VIRTUALLY_FRAME" val="{&quot;height&quot;:390.79913385826774,&quot;left&quot;:108.78070866141732,&quot;top&quot;:127.5,&quot;width&quot;:742.4386614173227}"/>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8_1"/>
  <p:tag name="KSO_WM_UNIT_ID" val="diagram20219129_7*l_h_i*1_8_1"/>
  <p:tag name="KSO_WM_TEMPLATE_CATEGORY" val="diagram"/>
  <p:tag name="KSO_WM_TEMPLATE_INDEX" val="20219129"/>
  <p:tag name="KSO_WM_UNIT_LAYERLEVEL" val="1_1_1"/>
  <p:tag name="KSO_WM_TAG_VERSION" val="1.0"/>
  <p:tag name="KSO_WM_BEAUTIFY_FLAG" val="#wm#"/>
  <p:tag name="KSO_WM_CHIP_GROUPID" val="60b9e79ad573a1aeab43c0e7"/>
  <p:tag name="KSO_WM_CHIP_XID" val="60b9e79ad573a1aeab43c0e8"/>
  <p:tag name="KSO_WM_ASSEMBLE_CHIP_INDEX" val="87ef87575b304f4e8af9a5de6f547598"/>
  <p:tag name="KSO_WM_UNIT_VALUE" val="4"/>
  <p:tag name="KSO_WM_UNIT_FILL_FORE_SCHEMECOLOR_INDEX_BRIGHTNESS" val="0"/>
  <p:tag name="KSO_WM_UNIT_FILL_FORE_SCHEMECOLOR_INDEX" val="6"/>
  <p:tag name="KSO_WM_UNIT_FILL_TYPE" val="1"/>
  <p:tag name="KSO_WM_DIAGRAM_VIRTUALLY_FRAME" val="{&quot;height&quot;:390.79913385826774,&quot;left&quot;:108.78070866141732,&quot;top&quot;:127.5,&quot;width&quot;:742.4386614173227}"/>
</p:tagLst>
</file>

<file path=ppt/tags/tag29.xml><?xml version="1.0" encoding="utf-8"?>
<p:tagLst xmlns:p="http://schemas.openxmlformats.org/presentationml/2006/main">
  <p:tag name="KSO_WM_UNIT_SUBTYPE" val="a"/>
  <p:tag name="KSO_WM_UNIT_NOCLEAR" val="0"/>
  <p:tag name="KSO_WM_UNIT_VALUE" val="69"/>
  <p:tag name="KSO_WM_UNIT_HIGHLIGHT" val="0"/>
  <p:tag name="KSO_WM_UNIT_COMPATIBLE" val="0"/>
  <p:tag name="KSO_WM_UNIT_DIAGRAM_ISNUMVISUAL" val="0"/>
  <p:tag name="KSO_WM_UNIT_DIAGRAM_ISREFERUNIT" val="0"/>
  <p:tag name="KSO_WM_DIAGRAM_GROUP_CODE" val="l1-1"/>
  <p:tag name="KSO_WM_UNIT_TYPE" val="l_h_f"/>
  <p:tag name="KSO_WM_UNIT_INDEX" val="1_8_1"/>
  <p:tag name="KSO_WM_UNIT_ID" val="diagram20219129_7*l_h_f*1_8_1"/>
  <p:tag name="KSO_WM_TEMPLATE_CATEGORY" val="diagram"/>
  <p:tag name="KSO_WM_TEMPLATE_INDEX" val="20219129"/>
  <p:tag name="KSO_WM_UNIT_LAYERLEVEL" val="1_1_1"/>
  <p:tag name="KSO_WM_TAG_VERSION" val="1.0"/>
  <p:tag name="KSO_WM_BEAUTIFY_FLAG" val="#wm#"/>
  <p:tag name="KSO_WM_UNIT_PRESET_TEXT" val="在此输入正文准确理解你所传达的意思在此输入正文在此输入正文"/>
  <p:tag name="KSO_WM_CHIP_GROUPID" val="60b9e79ad573a1aeab43c0e7"/>
  <p:tag name="KSO_WM_CHIP_XID" val="60b9e79ad573a1aeab43c0e8"/>
  <p:tag name="KSO_WM_ASSEMBLE_CHIP_INDEX" val="87ef87575b304f4e8af9a5de6f547598"/>
  <p:tag name="KSO_WM_UNIT_TEXT_FILL_FORE_SCHEMECOLOR_INDEX_BRIGHTNESS" val="0.25"/>
  <p:tag name="KSO_WM_UNIT_TEXT_FILL_FORE_SCHEMECOLOR_INDEX" val="13"/>
  <p:tag name="KSO_WM_UNIT_TEXT_FILL_TYPE" val="1"/>
  <p:tag name="KSO_WM_DIAGRAM_VIRTUALLY_FRAME" val="{&quot;height&quot;:390.79913385826774,&quot;left&quot;:108.78070866141732,&quot;top&quot;:127.5,&quot;width&quot;:742.4386614173227}"/>
</p:tagLst>
</file>

<file path=ppt/tags/tag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12*i*3"/>
  <p:tag name="KSO_WM_UNIT_LAYERLEVEL" val="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15"/>
  <p:tag name="KSO_WM_UNIT_TEXT_FILL_FORE_SCHEMECOLOR_INDEX" val="13"/>
  <p:tag name="KSO_WM_UNIT_TEXT_FILL_TYPE" val="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8_2"/>
  <p:tag name="KSO_WM_UNIT_ID" val="diagram20219129_7*l_h_i*1_8_2"/>
  <p:tag name="KSO_WM_TEMPLATE_CATEGORY" val="diagram"/>
  <p:tag name="KSO_WM_TEMPLATE_INDEX" val="20219129"/>
  <p:tag name="KSO_WM_UNIT_LAYERLEVEL" val="1_1_1"/>
  <p:tag name="KSO_WM_TAG_VERSION" val="1.0"/>
  <p:tag name="KSO_WM_BEAUTIFY_FLAG" val="#wm#"/>
  <p:tag name="KSO_WM_CHIP_GROUPID" val="60b9e79ad573a1aeab43c0e7"/>
  <p:tag name="KSO_WM_CHIP_XID" val="60b9e79ad573a1aeab43c0e8"/>
  <p:tag name="KSO_WM_ASSEMBLE_CHIP_INDEX" val="87ef87575b304f4e8af9a5de6f547598"/>
  <p:tag name="KSO_WM_UNIT_VALUE" val="1"/>
  <p:tag name="KSO_WM_UNIT_TEXT_FILL_FORE_SCHEMECOLOR_INDEX_BRIGHTNESS" val="0"/>
  <p:tag name="KSO_WM_UNIT_TEXT_FILL_FORE_SCHEMECOLOR_INDEX" val="14"/>
  <p:tag name="KSO_WM_UNIT_TEXT_FILL_TYPE" val="1"/>
  <p:tag name="KSO_WM_DIAGRAM_VIRTUALLY_FRAME" val="{&quot;height&quot;:390.79913385826774,&quot;left&quot;:108.78070866141732,&quot;top&quot;:127.5,&quot;width&quot;:742.4386614173227}"/>
</p:tagLst>
</file>

<file path=ppt/tags/tag31.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6-04-13T16:02:14&quot;,&quot;maxSize&quot;:{&quot;size1&quot;:20},&quot;minSize&quot;:{&quot;size1&quot;:11.2},&quot;normalSize&quot;:{&quot;size1&quot;:11.2},&quot;subLayout&quot;:[{&quot;id&quot;:&quot;2026-04-13T16:02:14&quot;,&quot;margin&quot;:{&quot;bottom&quot;:0.025999998673796654,&quot;left&quot;:1.2699999809265137,&quot;right&quot;:1.2699999809265137,&quot;top&quot;:0.4230000376701355},&quot;type&quot;:0},{&quot;id&quot;:&quot;2026-04-13T16:02:14&quot;,&quot;margin&quot;:{&quot;bottom&quot;:0.847000002861023,&quot;left&quot;:1.2699999809265137,&quot;right&quot;:1.2699999809265137,&quot;top&quot;:1.2699999809265137},&quot;type&quot;:0}],&quot;type&quot;:0}"/>
  <p:tag name="KSO_WM_SLIDE_RATIO" val="1.777778"/>
  <p:tag name="KSO_WM_SLIDE_BACKGROUND" val="[&quot;general&quot;]"/>
  <p:tag name="KSO_WM_SLIDE_BACKGROUND_TYPE" val="general"/>
  <p:tag name="KSO_WM_SLIDE_BK_DARK_LIGHT" val="2"/>
</p:tagLst>
</file>

<file path=ppt/tags/tag3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Lst>
</file>

<file path=ppt/tags/tag3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15"/>
  <p:tag name="KSO_WM_UNIT_TEXT_FILL_FORE_SCHEMECOLOR_INDEX" val="13"/>
  <p:tag name="KSO_WM_UNIT_TEXT_FILL_TYPE" val="1"/>
</p:tagLst>
</file>

<file path=ppt/tags/tag3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12*i*3"/>
  <p:tag name="KSO_WM_UNIT_LAYERLEVEL" val="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15"/>
  <p:tag name="KSO_WM_UNIT_TEXT_FILL_FORE_SCHEMECOLOR_INDEX" val="13"/>
  <p:tag name="KSO_WM_UNIT_TEXT_FILL_TYPE" val="1"/>
</p:tagLst>
</file>

<file path=ppt/tags/tag3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4"/>
  <p:tag name="KSO_WM_UNIT_ID" val="_12*i*4"/>
  <p:tag name="KSO_WM_UNIT_LAYERLEVEL" val="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15"/>
  <p:tag name="KSO_WM_UNIT_TEXT_FILL_FORE_SCHEMECOLOR_INDEX" val="13"/>
  <p:tag name="KSO_WM_UNIT_TEXT_FILL_TYPE" val="1"/>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wm#"/>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 name="WM_BEAUTIFY_ZORDER_FLAG_TAG" val="1"/>
</p:tagLst>
</file>

<file path=ppt/tags/tag37.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 name="WM_BEAUTIFY_ZORDER_FLAG_TAG" val="2"/>
</p:tagLst>
</file>

<file path=ppt/tags/tag38.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单击此处添加正文，文字是您思想的提炼，为了演示发布的良好效果，请言简意赅的阐述您的观点。您的内容已经简明扼要，字字珠玑，但信息却千丝万缕、错综复杂。"/>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2843_1*f*1"/>
  <p:tag name="KSO_WM_TEMPLATE_CATEGORY" val="diagram"/>
  <p:tag name="KSO_WM_TEMPLATE_INDEX" val="20212843"/>
  <p:tag name="KSO_WM_UNIT_LAYERLEVEL" val="1"/>
  <p:tag name="KSO_WM_TAG_VERSION" val="1.0"/>
  <p:tag name="KSO_WM_BEAUTIFY_FLAG" val="#wm#"/>
  <p:tag name="KSO_WM_UNIT_DEFAULT_FONT" val="14;20;2"/>
  <p:tag name="KSO_WM_UNIT_BLOCK" val="0"/>
  <p:tag name="KSO_WM_UNIT_VALUE" val="576"/>
  <p:tag name="KSO_WM_UNIT_SHOW_EDIT_AREA_INDICATION" val="1"/>
  <p:tag name="KSO_WM_CHIP_GROUPID" val="5e6b05596848fb12bee65ac8"/>
  <p:tag name="KSO_WM_CHIP_XID" val="5e6b05596848fb12bee65aca"/>
  <p:tag name="KSO_WM_UNIT_DEC_AREA_ID" val="8cb1ccbfd41a4f08aa021a2337e676d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53f115901fe44f3787d5c3752471e8b4"/>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60656f644054ed1e2fb8092e"/>
  <p:tag name="KSO_WM_TEMPLATE_ASSEMBLE_GROUPID" val="60656f644054ed1e2fb8092e"/>
  <p:tag name="WM_BEAUTIFY_ZORDER_FLAG_TAG" val="3"/>
</p:tagLst>
</file>

<file path=ppt/tags/tag39.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6-04-13T16:02:14&quot;,&quot;maxSize&quot;:{&quot;size1&quot;:20},&quot;minSize&quot;:{&quot;size1&quot;:11.2},&quot;normalSize&quot;:{&quot;size1&quot;:11.2},&quot;subLayout&quot;:[{&quot;id&quot;:&quot;2026-04-13T16:02:14&quot;,&quot;margin&quot;:{&quot;bottom&quot;:0.025999998673796654,&quot;left&quot;:1.2699999809265137,&quot;right&quot;:1.2699999809265137,&quot;top&quot;:0.4230000376701355},&quot;type&quot;:0},{&quot;id&quot;:&quot;2026-04-13T16:02:14&quot;,&quot;margin&quot;:{&quot;bottom&quot;:0.847000002861023,&quot;left&quot;:1.2699999809265137,&quot;right&quot;:1.2699999809265137,&quot;top&quot;:1.2699999809265137},&quot;type&quot;:0}],&quot;type&quot;:0}"/>
  <p:tag name="KSO_WM_SLIDE_RATIO" val="1.777778"/>
  <p:tag name="KSO_WM_SLIDE_BACKGROUND" val="[&quot;general&quot;]"/>
  <p:tag name="KSO_WM_SLIDE_BACKGROUND_TYPE" val="general"/>
  <p:tag name="KSO_WM_SLIDE_BK_DARK_LIGHT" val="2"/>
</p:tagLst>
</file>

<file path=ppt/tags/tag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4"/>
  <p:tag name="KSO_WM_UNIT_ID" val="_12*i*4"/>
  <p:tag name="KSO_WM_UNIT_LAYERLEVEL" val="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15"/>
  <p:tag name="KSO_WM_UNIT_TEXT_FILL_FORE_SCHEMECOLOR_INDEX" val="13"/>
  <p:tag name="KSO_WM_UNIT_TEXT_FILL_TYPE" val="1"/>
</p:tagLst>
</file>

<file path=ppt/tags/tag4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Lst>
</file>

<file path=ppt/tags/tag4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15"/>
  <p:tag name="KSO_WM_UNIT_TEXT_FILL_FORE_SCHEMECOLOR_INDEX" val="13"/>
  <p:tag name="KSO_WM_UNIT_TEXT_FILL_TYPE" val="1"/>
</p:tagLst>
</file>

<file path=ppt/tags/tag4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12*i*3"/>
  <p:tag name="KSO_WM_UNIT_LAYERLEVEL" val="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15"/>
  <p:tag name="KSO_WM_UNIT_TEXT_FILL_FORE_SCHEMECOLOR_INDEX" val="13"/>
  <p:tag name="KSO_WM_UNIT_TEXT_FILL_TYPE" val="1"/>
</p:tagLst>
</file>

<file path=ppt/tags/tag4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4"/>
  <p:tag name="KSO_WM_UNIT_ID" val="_12*i*4"/>
  <p:tag name="KSO_WM_UNIT_LAYERLEVEL" val="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15"/>
  <p:tag name="KSO_WM_UNIT_TEXT_FILL_FORE_SCHEMECOLOR_INDEX" val="13"/>
  <p:tag name="KSO_WM_UNIT_TEXT_FILL_TYPE" val="1"/>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wm#"/>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 name="WM_BEAUTIFY_ZORDER_FLAG_TAG" val="1"/>
</p:tagLst>
</file>

<file path=ppt/tags/tag45.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 name="WM_BEAUTIFY_ZORDER_FLAG_TAG" val="2"/>
</p:tagLst>
</file>

<file path=ppt/tags/tag46.xml><?xml version="1.0" encoding="utf-8"?>
<p:tagLst xmlns:p="http://schemas.openxmlformats.org/presentationml/2006/main">
  <p:tag name="KSO_WM_TAG_VERSION" val="1.0"/>
  <p:tag name="KSO_WM_BEAUTIFY_FLAG" val="#wm#"/>
  <p:tag name="KSO_WM_UNIT_TYPE" val="i"/>
  <p:tag name="KSO_WM_UNIT_ID" val="diagram20208604_1*i*1"/>
  <p:tag name="KSO_WM_TEMPLATE_CATEGORY" val="diagram"/>
  <p:tag name="KSO_WM_TEMPLATE_INDEX" val="20208604"/>
  <p:tag name="KSO_WM_UNIT_INDEX" val="1"/>
  <p:tag name="KSO_WM_UNIT_HIGHLIGHT" val="0"/>
  <p:tag name="KSO_WM_UNIT_COMPATIBLE" val="0"/>
  <p:tag name="KSO_WM_UNIT_DIAGRAM_ISNUMVISUAL" val="0"/>
  <p:tag name="KSO_WM_UNIT_DIAGRAM_ISREFERUNIT" val="0"/>
  <p:tag name="KSO_WM_UNIT_LAYERLEVEL" val="1"/>
  <p:tag name="KSO_WM_UNIT_BLOCK" val="0"/>
  <p:tag name="KSO_WM_UNIT_SM_LIMIT_TYPE" val="2"/>
  <p:tag name="KSO_WM_UNIT_DEC_AREA_ID" val="e352ecb8f5b840f19a3cb857467d0e4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UNIT_TEXT_FILL_FORE_SCHEMECOLOR_INDEX_BRIGHTNESS" val="0"/>
  <p:tag name="KSO_WM_UNIT_TEXT_FILL_FORE_SCHEMECOLOR_INDEX" val="2"/>
  <p:tag name="KSO_WM_UNIT_TEXT_FILL_TYPE" val="1"/>
  <p:tag name="KSO_WM_UNIT_VALUE" val="864"/>
  <p:tag name="KSO_WM_TEMPLATE_ASSEMBLE_XID" val="60656e7a4054ed1e2fb7f9a0"/>
  <p:tag name="KSO_WM_TEMPLATE_ASSEMBLE_GROUPID" val="60656e7a4054ed1e2fb7f9a0"/>
  <p:tag name="WM_BEAUTIFY_ZORDER_FLAG_TAG" val="3"/>
</p:tagLst>
</file>

<file path=ppt/tags/tag47.xml><?xml version="1.0" encoding="utf-8"?>
<p:tagLst xmlns:p="http://schemas.openxmlformats.org/presentationml/2006/main">
  <p:tag name="KSO_WM_TAG_VERSION" val="1.0"/>
  <p:tag name="KSO_WM_BEAUTIFY_FLAG" val="#wm#"/>
  <p:tag name="KSO_WM_UNIT_TYPE" val="i"/>
  <p:tag name="KSO_WM_UNIT_ID" val="diagram20208604_1*i*2"/>
  <p:tag name="KSO_WM_TEMPLATE_CATEGORY" val="diagram"/>
  <p:tag name="KSO_WM_TEMPLATE_INDEX" val="20208604"/>
  <p:tag name="KSO_WM_UNIT_INDEX" val="2"/>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65248d0e2eac4a16859a1c0559d33ac9"/>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4"/>
</p:tagLst>
</file>

<file path=ppt/tags/tag48.xml><?xml version="1.0" encoding="utf-8"?>
<p:tagLst xmlns:p="http://schemas.openxmlformats.org/presentationml/2006/main">
  <p:tag name="KSO_WM_TAG_VERSION" val="1.0"/>
  <p:tag name="KSO_WM_BEAUTIFY_FLAG" val="#wm#"/>
  <p:tag name="KSO_WM_UNIT_TYPE" val="i"/>
  <p:tag name="KSO_WM_UNIT_ID" val="diagram20208604_1*i*3"/>
  <p:tag name="KSO_WM_TEMPLATE_CATEGORY" val="diagram"/>
  <p:tag name="KSO_WM_TEMPLATE_INDEX" val="20208604"/>
  <p:tag name="KSO_WM_UNIT_INDEX" val="3"/>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d26b32aaa4d84b0dbd1030a6cabd7a68"/>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5"/>
</p:tagLst>
</file>

<file path=ppt/tags/tag49.xml><?xml version="1.0" encoding="utf-8"?>
<p:tagLst xmlns:p="http://schemas.openxmlformats.org/presentationml/2006/main">
  <p:tag name="KSO_WM_TAG_VERSION" val="1.0"/>
  <p:tag name="KSO_WM_BEAUTIFY_FLAG" val="#wm#"/>
  <p:tag name="KSO_WM_UNIT_TYPE" val="i"/>
  <p:tag name="KSO_WM_UNIT_ID" val="diagram20208604_1*i*4"/>
  <p:tag name="KSO_WM_TEMPLATE_CATEGORY" val="diagram"/>
  <p:tag name="KSO_WM_TEMPLATE_INDEX" val="20208604"/>
  <p:tag name="KSO_WM_UNIT_INDEX" val="4"/>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808fb1adb4d744cc9d369074d0507e4f"/>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6"/>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wm#"/>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Lst>
</file>

<file path=ppt/tags/tag50.xml><?xml version="1.0" encoding="utf-8"?>
<p:tagLst xmlns:p="http://schemas.openxmlformats.org/presentationml/2006/main">
  <p:tag name="KSO_WM_TAG_VERSION" val="1.0"/>
  <p:tag name="KSO_WM_BEAUTIFY_FLAG" val="#wm#"/>
  <p:tag name="KSO_WM_UNIT_TYPE" val="i"/>
  <p:tag name="KSO_WM_UNIT_ID" val="diagram20208604_1*i*5"/>
  <p:tag name="KSO_WM_TEMPLATE_CATEGORY" val="diagram"/>
  <p:tag name="KSO_WM_TEMPLATE_INDEX" val="20208604"/>
  <p:tag name="KSO_WM_UNIT_INDEX" val="5"/>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060ccbb9a83241f2a52575c4e4f76136"/>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7"/>
</p:tagLst>
</file>

<file path=ppt/tags/tag51.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单击此处添加正文，文字是您思想的提炼，为了演示发布的良好效果，请言简意赅的阐述您的观点。您的内容已经简明扼要，字字珠玑，但信息却千丝万缕、错综复杂，需要用更多的文字来表述；但请您尽可能提炼思想的精髓。"/>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8604_1*f*1"/>
  <p:tag name="KSO_WM_TEMPLATE_CATEGORY" val="diagram"/>
  <p:tag name="KSO_WM_TEMPLATE_INDEX" val="20208604"/>
  <p:tag name="KSO_WM_UNIT_LAYERLEVEL" val="1"/>
  <p:tag name="KSO_WM_TAG_VERSION" val="1.0"/>
  <p:tag name="KSO_WM_BEAUTIFY_FLAG" val="#wm#"/>
  <p:tag name="KSO_WM_UNIT_DEFAULT_FONT" val="14;20;2"/>
  <p:tag name="KSO_WM_UNIT_BLOCK" val="0"/>
  <p:tag name="KSO_WM_UNIT_VALUE" val="588"/>
  <p:tag name="KSO_WM_UNIT_SHOW_EDIT_AREA_INDICATION" val="1"/>
  <p:tag name="KSO_WM_CHIP_GROUPID" val="5e6b05596848fb12bee65ac8"/>
  <p:tag name="KSO_WM_CHIP_XID" val="5e6b05596848fb12bee65aca"/>
  <p:tag name="KSO_WM_UNIT_DEC_AREA_ID" val="5557aaf2e9bc4b2499ccf5d271336ab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ff7d2160ef064691979e787d147d2e44"/>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60656e7a4054ed1e2fb7f9a0"/>
  <p:tag name="KSO_WM_TEMPLATE_ASSEMBLE_GROUPID" val="60656e7a4054ed1e2fb7f9a0"/>
  <p:tag name="WM_BEAUTIFY_ZORDER_FLAG_TAG" val="8"/>
</p:tagLst>
</file>

<file path=ppt/tags/tag52.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6-04-13T16:02:14&quot;,&quot;maxSize&quot;:{&quot;size1&quot;:20},&quot;minSize&quot;:{&quot;size1&quot;:11.2},&quot;normalSize&quot;:{&quot;size1&quot;:11.2},&quot;subLayout&quot;:[{&quot;id&quot;:&quot;2026-04-13T16:02:14&quot;,&quot;margin&quot;:{&quot;bottom&quot;:0.025999998673796654,&quot;left&quot;:1.2699999809265137,&quot;right&quot;:1.2699999809265137,&quot;top&quot;:0.4230000376701355},&quot;type&quot;:0},{&quot;id&quot;:&quot;2026-04-13T16:02:14&quot;,&quot;margin&quot;:{&quot;bottom&quot;:0.847000002861023,&quot;left&quot;:1.2699999809265137,&quot;right&quot;:1.2699999809265137,&quot;top&quot;:1.2699999809265137},&quot;type&quot;:0}],&quot;type&quot;:0}"/>
  <p:tag name="KSO_WM_SLIDE_RATIO" val="1.777778"/>
  <p:tag name="KSO_WM_SLIDE_BACKGROUND" val="[&quot;general&quot;]"/>
  <p:tag name="KSO_WM_SLIDE_BACKGROUND_TYPE" val="general"/>
  <p:tag name="KSO_WM_SLIDE_BK_DARK_LIGHT" val="2"/>
</p:tagLst>
</file>

<file path=ppt/tags/tag5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Lst>
</file>

<file path=ppt/tags/tag5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15"/>
  <p:tag name="KSO_WM_UNIT_TEXT_FILL_FORE_SCHEMECOLOR_INDEX" val="13"/>
  <p:tag name="KSO_WM_UNIT_TEXT_FILL_TYPE" val="1"/>
</p:tagLst>
</file>

<file path=ppt/tags/tag5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12*i*3"/>
  <p:tag name="KSO_WM_UNIT_LAYERLEVEL" val="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15"/>
  <p:tag name="KSO_WM_UNIT_TEXT_FILL_FORE_SCHEMECOLOR_INDEX" val="13"/>
  <p:tag name="KSO_WM_UNIT_TEXT_FILL_TYPE" val="1"/>
</p:tagLst>
</file>

<file path=ppt/tags/tag5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4"/>
  <p:tag name="KSO_WM_UNIT_ID" val="_12*i*4"/>
  <p:tag name="KSO_WM_UNIT_LAYERLEVEL" val="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15"/>
  <p:tag name="KSO_WM_UNIT_TEXT_FILL_FORE_SCHEMECOLOR_INDEX" val="13"/>
  <p:tag name="KSO_WM_UNIT_TEXT_FILL_TYPE" val="1"/>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wm#"/>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 name="WM_BEAUTIFY_ZORDER_FLAG_TAG" val="1"/>
</p:tagLst>
</file>

<file path=ppt/tags/tag58.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 name="WM_BEAUTIFY_ZORDER_FLAG_TAG" val="2"/>
</p:tagLst>
</file>

<file path=ppt/tags/tag59.xml><?xml version="1.0" encoding="utf-8"?>
<p:tagLst xmlns:p="http://schemas.openxmlformats.org/presentationml/2006/main">
  <p:tag name="KSO_WM_TAG_VERSION" val="1.0"/>
  <p:tag name="KSO_WM_BEAUTIFY_FLAG" val="#wm#"/>
  <p:tag name="KSO_WM_UNIT_TYPE" val="i"/>
  <p:tag name="KSO_WM_UNIT_ID" val="diagram20208604_1*i*1"/>
  <p:tag name="KSO_WM_TEMPLATE_CATEGORY" val="diagram"/>
  <p:tag name="KSO_WM_TEMPLATE_INDEX" val="20208604"/>
  <p:tag name="KSO_WM_UNIT_INDEX" val="1"/>
  <p:tag name="KSO_WM_UNIT_HIGHLIGHT" val="0"/>
  <p:tag name="KSO_WM_UNIT_COMPATIBLE" val="0"/>
  <p:tag name="KSO_WM_UNIT_DIAGRAM_ISNUMVISUAL" val="0"/>
  <p:tag name="KSO_WM_UNIT_DIAGRAM_ISREFERUNIT" val="0"/>
  <p:tag name="KSO_WM_UNIT_LAYERLEVEL" val="1"/>
  <p:tag name="KSO_WM_UNIT_BLOCK" val="0"/>
  <p:tag name="KSO_WM_UNIT_SM_LIMIT_TYPE" val="2"/>
  <p:tag name="KSO_WM_UNIT_DEC_AREA_ID" val="e352ecb8f5b840f19a3cb857467d0e4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UNIT_TEXT_FILL_FORE_SCHEMECOLOR_INDEX_BRIGHTNESS" val="0"/>
  <p:tag name="KSO_WM_UNIT_TEXT_FILL_FORE_SCHEMECOLOR_INDEX" val="2"/>
  <p:tag name="KSO_WM_UNIT_TEXT_FILL_TYPE" val="1"/>
  <p:tag name="KSO_WM_UNIT_VALUE" val="864"/>
  <p:tag name="KSO_WM_TEMPLATE_ASSEMBLE_XID" val="60656e7a4054ed1e2fb7f9a0"/>
  <p:tag name="KSO_WM_TEMPLATE_ASSEMBLE_GROUPID" val="60656e7a4054ed1e2fb7f9a0"/>
  <p:tag name="WM_BEAUTIFY_ZORDER_FLAG_TAG" val="3"/>
</p:tagLst>
</file>

<file path=ppt/tags/tag6.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Lst>
</file>

<file path=ppt/tags/tag60.xml><?xml version="1.0" encoding="utf-8"?>
<p:tagLst xmlns:p="http://schemas.openxmlformats.org/presentationml/2006/main">
  <p:tag name="KSO_WM_TAG_VERSION" val="1.0"/>
  <p:tag name="KSO_WM_BEAUTIFY_FLAG" val="#wm#"/>
  <p:tag name="KSO_WM_UNIT_TYPE" val="i"/>
  <p:tag name="KSO_WM_UNIT_ID" val="diagram20208604_1*i*2"/>
  <p:tag name="KSO_WM_TEMPLATE_CATEGORY" val="diagram"/>
  <p:tag name="KSO_WM_TEMPLATE_INDEX" val="20208604"/>
  <p:tag name="KSO_WM_UNIT_INDEX" val="2"/>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65248d0e2eac4a16859a1c0559d33ac9"/>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4"/>
</p:tagLst>
</file>

<file path=ppt/tags/tag61.xml><?xml version="1.0" encoding="utf-8"?>
<p:tagLst xmlns:p="http://schemas.openxmlformats.org/presentationml/2006/main">
  <p:tag name="KSO_WM_TAG_VERSION" val="1.0"/>
  <p:tag name="KSO_WM_BEAUTIFY_FLAG" val="#wm#"/>
  <p:tag name="KSO_WM_UNIT_TYPE" val="i"/>
  <p:tag name="KSO_WM_UNIT_ID" val="diagram20208604_1*i*3"/>
  <p:tag name="KSO_WM_TEMPLATE_CATEGORY" val="diagram"/>
  <p:tag name="KSO_WM_TEMPLATE_INDEX" val="20208604"/>
  <p:tag name="KSO_WM_UNIT_INDEX" val="3"/>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d26b32aaa4d84b0dbd1030a6cabd7a68"/>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5"/>
</p:tagLst>
</file>

<file path=ppt/tags/tag62.xml><?xml version="1.0" encoding="utf-8"?>
<p:tagLst xmlns:p="http://schemas.openxmlformats.org/presentationml/2006/main">
  <p:tag name="KSO_WM_TAG_VERSION" val="1.0"/>
  <p:tag name="KSO_WM_BEAUTIFY_FLAG" val="#wm#"/>
  <p:tag name="KSO_WM_UNIT_TYPE" val="i"/>
  <p:tag name="KSO_WM_UNIT_ID" val="diagram20208604_1*i*4"/>
  <p:tag name="KSO_WM_TEMPLATE_CATEGORY" val="diagram"/>
  <p:tag name="KSO_WM_TEMPLATE_INDEX" val="20208604"/>
  <p:tag name="KSO_WM_UNIT_INDEX" val="4"/>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808fb1adb4d744cc9d369074d0507e4f"/>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6"/>
</p:tagLst>
</file>

<file path=ppt/tags/tag63.xml><?xml version="1.0" encoding="utf-8"?>
<p:tagLst xmlns:p="http://schemas.openxmlformats.org/presentationml/2006/main">
  <p:tag name="KSO_WM_TAG_VERSION" val="1.0"/>
  <p:tag name="KSO_WM_BEAUTIFY_FLAG" val="#wm#"/>
  <p:tag name="KSO_WM_UNIT_TYPE" val="i"/>
  <p:tag name="KSO_WM_UNIT_ID" val="diagram20208604_1*i*5"/>
  <p:tag name="KSO_WM_TEMPLATE_CATEGORY" val="diagram"/>
  <p:tag name="KSO_WM_TEMPLATE_INDEX" val="20208604"/>
  <p:tag name="KSO_WM_UNIT_INDEX" val="5"/>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060ccbb9a83241f2a52575c4e4f76136"/>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7"/>
</p:tagLst>
</file>

<file path=ppt/tags/tag64.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单击此处添加正文，文字是您思想的提炼，为了演示发布的良好效果，请言简意赅的阐述您的观点。您的内容已经简明扼要，字字珠玑，但信息却千丝万缕、错综复杂，需要用更多的文字来表述；但请您尽可能提炼思想的精髓。"/>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8604_1*f*1"/>
  <p:tag name="KSO_WM_TEMPLATE_CATEGORY" val="diagram"/>
  <p:tag name="KSO_WM_TEMPLATE_INDEX" val="20208604"/>
  <p:tag name="KSO_WM_UNIT_LAYERLEVEL" val="1"/>
  <p:tag name="KSO_WM_TAG_VERSION" val="1.0"/>
  <p:tag name="KSO_WM_BEAUTIFY_FLAG" val="#wm#"/>
  <p:tag name="KSO_WM_UNIT_DEFAULT_FONT" val="14;20;2"/>
  <p:tag name="KSO_WM_UNIT_BLOCK" val="0"/>
  <p:tag name="KSO_WM_UNIT_VALUE" val="588"/>
  <p:tag name="KSO_WM_UNIT_SHOW_EDIT_AREA_INDICATION" val="1"/>
  <p:tag name="KSO_WM_CHIP_GROUPID" val="5e6b05596848fb12bee65ac8"/>
  <p:tag name="KSO_WM_CHIP_XID" val="5e6b05596848fb12bee65aca"/>
  <p:tag name="KSO_WM_UNIT_DEC_AREA_ID" val="5557aaf2e9bc4b2499ccf5d271336ab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ff7d2160ef064691979e787d147d2e44"/>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60656e7a4054ed1e2fb7f9a0"/>
  <p:tag name="KSO_WM_TEMPLATE_ASSEMBLE_GROUPID" val="60656e7a4054ed1e2fb7f9a0"/>
  <p:tag name="WM_BEAUTIFY_ZORDER_FLAG_TAG" val="8"/>
</p:tagLst>
</file>

<file path=ppt/tags/tag65.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6-04-13T16:02:14&quot;,&quot;maxSize&quot;:{&quot;size1&quot;:20},&quot;minSize&quot;:{&quot;size1&quot;:11.2},&quot;normalSize&quot;:{&quot;size1&quot;:11.2},&quot;subLayout&quot;:[{&quot;id&quot;:&quot;2026-04-13T16:02:14&quot;,&quot;margin&quot;:{&quot;bottom&quot;:0.025999998673796654,&quot;left&quot;:1.2699999809265137,&quot;right&quot;:1.2699999809265137,&quot;top&quot;:0.4230000376701355},&quot;type&quot;:0},{&quot;id&quot;:&quot;2026-04-13T16:02:14&quot;,&quot;margin&quot;:{&quot;bottom&quot;:0.847000002861023,&quot;left&quot;:1.2699999809265137,&quot;right&quot;:1.2699999809265137,&quot;top&quot;:1.2699999809265137},&quot;type&quot;:0}],&quot;type&quot;:0}"/>
  <p:tag name="KSO_WM_SLIDE_RATIO" val="1.777778"/>
  <p:tag name="KSO_WM_SLIDE_BACKGROUND" val="[&quot;general&quot;]"/>
  <p:tag name="KSO_WM_SLIDE_BACKGROUND_TYPE" val="general"/>
  <p:tag name="KSO_WM_SLIDE_BK_DARK_LIGHT" val="2"/>
</p:tagLst>
</file>

<file path=ppt/tags/tag6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Lst>
</file>

<file path=ppt/tags/tag6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15"/>
  <p:tag name="KSO_WM_UNIT_TEXT_FILL_FORE_SCHEMECOLOR_INDEX" val="13"/>
  <p:tag name="KSO_WM_UNIT_TEXT_FILL_TYPE" val="1"/>
</p:tagLst>
</file>

<file path=ppt/tags/tag6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12*i*3"/>
  <p:tag name="KSO_WM_UNIT_LAYERLEVEL" val="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15"/>
  <p:tag name="KSO_WM_UNIT_TEXT_FILL_FORE_SCHEMECOLOR_INDEX" val="13"/>
  <p:tag name="KSO_WM_UNIT_TEXT_FILL_TYPE" val="1"/>
</p:tagLst>
</file>

<file path=ppt/tags/tag6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4"/>
  <p:tag name="KSO_WM_UNIT_ID" val="_12*i*4"/>
  <p:tag name="KSO_WM_UNIT_LAYERLEVEL" val="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15"/>
  <p:tag name="KSO_WM_UNIT_TEXT_FILL_FORE_SCHEMECOLOR_INDEX" val="13"/>
  <p:tag name="KSO_WM_UNIT_TEXT_FILL_TYPE"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19129_7*l_h_i*1_1_1"/>
  <p:tag name="KSO_WM_TEMPLATE_CATEGORY" val="diagram"/>
  <p:tag name="KSO_WM_TEMPLATE_INDEX" val="20219129"/>
  <p:tag name="KSO_WM_UNIT_LAYERLEVEL" val="1_1_1"/>
  <p:tag name="KSO_WM_TAG_VERSION" val="1.0"/>
  <p:tag name="KSO_WM_BEAUTIFY_FLAG" val="#wm#"/>
  <p:tag name="KSO_WM_CHIP_GROUPID" val="60b9e79ad573a1aeab43c0e7"/>
  <p:tag name="KSO_WM_CHIP_XID" val="60b9e79ad573a1aeab43c0e8"/>
  <p:tag name="KSO_WM_ASSEMBLE_CHIP_INDEX" val="87ef87575b304f4e8af9a5de6f547598"/>
  <p:tag name="KSO_WM_UNIT_VALUE" val="4"/>
  <p:tag name="KSO_WM_UNIT_FILL_FORE_SCHEMECOLOR_INDEX_BRIGHTNESS" val="0"/>
  <p:tag name="KSO_WM_UNIT_FILL_FORE_SCHEMECOLOR_INDEX" val="5"/>
  <p:tag name="KSO_WM_UNIT_FILL_TYPE" val="1"/>
  <p:tag name="KSO_WM_DIAGRAM_VIRTUALLY_FRAME" val="{&quot;height&quot;:390.79913385826774,&quot;left&quot;:108.78070866141732,&quot;top&quot;:127.5,&quot;width&quot;:742.4386614173227}"/>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wm#"/>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 name="WM_BEAUTIFY_ZORDER_FLAG_TAG" val="1"/>
</p:tagLst>
</file>

<file path=ppt/tags/tag71.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 name="WM_BEAUTIFY_ZORDER_FLAG_TAG" val="2"/>
</p:tagLst>
</file>

<file path=ppt/tags/tag72.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7315_1*f*1"/>
  <p:tag name="KSO_WM_TEMPLATE_CATEGORY" val="diagram"/>
  <p:tag name="KSO_WM_TEMPLATE_INDEX" val="20207315"/>
  <p:tag name="KSO_WM_UNIT_LAYERLEVEL" val="1"/>
  <p:tag name="KSO_WM_TAG_VERSION" val="1.0"/>
  <p:tag name="KSO_WM_BEAUTIFY_FLAG" val="#wm#"/>
  <p:tag name="KSO_WM_UNIT_DEFAULT_FONT" val="14;20;2"/>
  <p:tag name="KSO_WM_UNIT_BLOCK" val="0"/>
  <p:tag name="KSO_WM_UNIT_VALUE" val="290"/>
  <p:tag name="KSO_WM_UNIT_SHOW_EDIT_AREA_INDICATION" val="1"/>
  <p:tag name="KSO_WM_CHIP_GROUPID" val="5e6b05596848fb12bee65ac8"/>
  <p:tag name="KSO_WM_CHIP_XID" val="5e6b05596848fb12bee65aca"/>
  <p:tag name="KSO_WM_UNIT_DEC_AREA_ID" val="3462bde237c543c58b90892aede91ea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dc8ab5172452436899286f2808371cac"/>
  <p:tag name="KSO_WM_UNIT_TEXT_FILL_FORE_SCHEMECOLOR_INDEX_BRIGHTNESS" val="0.25"/>
  <p:tag name="KSO_WM_UNIT_TEXT_FILL_FORE_SCHEMECOLOR_INDEX" val="13"/>
  <p:tag name="KSO_WM_UNIT_TEXT_FILL_TYPE" val="1"/>
  <p:tag name="KSO_WM_TEMPLATE_ASSEMBLE_XID" val="6130c4e08b5cc6c91112a571"/>
  <p:tag name="KSO_WM_TEMPLATE_ASSEMBLE_GROUPID" val="6130c4e08b5cc6c91112a571"/>
  <p:tag name="WM_BEAUTIFY_ZORDER_FLAG_TAG" val="4"/>
</p:tagLst>
</file>

<file path=ppt/tags/tag73.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6-04-13T16:02:14&quot;,&quot;maxSize&quot;:{&quot;size1&quot;:20},&quot;minSize&quot;:{&quot;size1&quot;:11.2},&quot;normalSize&quot;:{&quot;size1&quot;:11.2},&quot;subLayout&quot;:[{&quot;id&quot;:&quot;2026-04-13T16:02:14&quot;,&quot;margin&quot;:{&quot;bottom&quot;:0.025999998673796654,&quot;left&quot;:1.2699999809265137,&quot;right&quot;:1.2699999809265137,&quot;top&quot;:0.4230000376701355},&quot;type&quot;:0},{&quot;id&quot;:&quot;2026-04-13T16:02:14&quot;,&quot;margin&quot;:{&quot;bottom&quot;:0.847000002861023,&quot;left&quot;:1.2699999809265137,&quot;right&quot;:1.2699999809265137,&quot;top&quot;:1.2699999809265137},&quot;type&quot;:0}],&quot;type&quot;:0}"/>
  <p:tag name="KSO_WM_SLIDE_RATIO" val="1.777778"/>
  <p:tag name="KSO_WM_SLIDE_BACKGROUND" val="[&quot;general&quot;]"/>
  <p:tag name="KSO_WM_SLIDE_BACKGROUND_TYPE" val="general"/>
  <p:tag name="KSO_WM_SLIDE_BK_DARK_LIGHT" val="2"/>
</p:tagLst>
</file>

<file path=ppt/tags/tag7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Lst>
</file>

<file path=ppt/tags/tag7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15"/>
  <p:tag name="KSO_WM_UNIT_TEXT_FILL_FORE_SCHEMECOLOR_INDEX" val="13"/>
  <p:tag name="KSO_WM_UNIT_TEXT_FILL_TYPE" val="1"/>
</p:tagLst>
</file>

<file path=ppt/tags/tag7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12*i*3"/>
  <p:tag name="KSO_WM_UNIT_LAYERLEVEL" val="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15"/>
  <p:tag name="KSO_WM_UNIT_TEXT_FILL_FORE_SCHEMECOLOR_INDEX" val="13"/>
  <p:tag name="KSO_WM_UNIT_TEXT_FILL_TYPE" val="1"/>
</p:tagLst>
</file>

<file path=ppt/tags/tag7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4"/>
  <p:tag name="KSO_WM_UNIT_ID" val="_12*i*4"/>
  <p:tag name="KSO_WM_UNIT_LAYERLEVEL" val="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15"/>
  <p:tag name="KSO_WM_UNIT_TEXT_FILL_FORE_SCHEMECOLOR_INDEX" val="13"/>
  <p:tag name="KSO_WM_UNIT_TEXT_FILL_TYPE" val="1"/>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wm#"/>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 name="WM_BEAUTIFY_ZORDER_FLAG_TAG" val="1"/>
</p:tagLst>
</file>

<file path=ppt/tags/tag79.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 name="WM_BEAUTIFY_ZORDER_FLAG_TAG" val="2"/>
</p:tagLst>
</file>

<file path=ppt/tags/tag8.xml><?xml version="1.0" encoding="utf-8"?>
<p:tagLst xmlns:p="http://schemas.openxmlformats.org/presentationml/2006/main">
  <p:tag name="KSO_WM_UNIT_SUBTYPE" val="a"/>
  <p:tag name="KSO_WM_UNIT_NOCLEAR" val="0"/>
  <p:tag name="KSO_WM_UNIT_VALUE" val="69"/>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19129_7*l_h_f*1_1_1"/>
  <p:tag name="KSO_WM_TEMPLATE_CATEGORY" val="diagram"/>
  <p:tag name="KSO_WM_TEMPLATE_INDEX" val="20219129"/>
  <p:tag name="KSO_WM_UNIT_LAYERLEVEL" val="1_1_1"/>
  <p:tag name="KSO_WM_TAG_VERSION" val="1.0"/>
  <p:tag name="KSO_WM_BEAUTIFY_FLAG" val="#wm#"/>
  <p:tag name="KSO_WM_UNIT_PRESET_TEXT" val="在此输入正文准确理解你所传达的意思在此输入正文在此输入正文"/>
  <p:tag name="KSO_WM_CHIP_GROUPID" val="60b9e79ad573a1aeab43c0e7"/>
  <p:tag name="KSO_WM_CHIP_XID" val="60b9e79ad573a1aeab43c0e8"/>
  <p:tag name="KSO_WM_ASSEMBLE_CHIP_INDEX" val="87ef87575b304f4e8af9a5de6f547598"/>
  <p:tag name="KSO_WM_UNIT_TEXT_FILL_FORE_SCHEMECOLOR_INDEX_BRIGHTNESS" val="0.25"/>
  <p:tag name="KSO_WM_UNIT_TEXT_FILL_FORE_SCHEMECOLOR_INDEX" val="13"/>
  <p:tag name="KSO_WM_UNIT_TEXT_FILL_TYPE" val="1"/>
  <p:tag name="KSO_WM_DIAGRAM_VIRTUALLY_FRAME" val="{&quot;height&quot;:390.79913385826774,&quot;left&quot;:108.78070866141732,&quot;top&quot;:127.5,&quot;width&quot;:742.4386614173227}"/>
</p:tagLst>
</file>

<file path=ppt/tags/tag80.xml><?xml version="1.0" encoding="utf-8"?>
<p:tagLst xmlns:p="http://schemas.openxmlformats.org/presentationml/2006/main">
  <p:tag name="KSO_WM_TAG_VERSION" val="1.0"/>
  <p:tag name="KSO_WM_BEAUTIFY_FLAG" val="#wm#"/>
  <p:tag name="KSO_WM_UNIT_TYPE" val="i"/>
  <p:tag name="KSO_WM_UNIT_ID" val="diagram20208604_1*i*1"/>
  <p:tag name="KSO_WM_TEMPLATE_CATEGORY" val="diagram"/>
  <p:tag name="KSO_WM_TEMPLATE_INDEX" val="20208604"/>
  <p:tag name="KSO_WM_UNIT_INDEX" val="1"/>
  <p:tag name="KSO_WM_UNIT_HIGHLIGHT" val="0"/>
  <p:tag name="KSO_WM_UNIT_COMPATIBLE" val="0"/>
  <p:tag name="KSO_WM_UNIT_DIAGRAM_ISNUMVISUAL" val="0"/>
  <p:tag name="KSO_WM_UNIT_DIAGRAM_ISREFERUNIT" val="0"/>
  <p:tag name="KSO_WM_UNIT_LAYERLEVEL" val="1"/>
  <p:tag name="KSO_WM_UNIT_BLOCK" val="0"/>
  <p:tag name="KSO_WM_UNIT_SM_LIMIT_TYPE" val="2"/>
  <p:tag name="KSO_WM_UNIT_DEC_AREA_ID" val="e352ecb8f5b840f19a3cb857467d0e4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UNIT_TEXT_FILL_FORE_SCHEMECOLOR_INDEX_BRIGHTNESS" val="0"/>
  <p:tag name="KSO_WM_UNIT_TEXT_FILL_FORE_SCHEMECOLOR_INDEX" val="2"/>
  <p:tag name="KSO_WM_UNIT_TEXT_FILL_TYPE" val="1"/>
  <p:tag name="KSO_WM_UNIT_VALUE" val="864"/>
  <p:tag name="KSO_WM_TEMPLATE_ASSEMBLE_XID" val="60656e7a4054ed1e2fb7f9a0"/>
  <p:tag name="KSO_WM_TEMPLATE_ASSEMBLE_GROUPID" val="60656e7a4054ed1e2fb7f9a0"/>
  <p:tag name="WM_BEAUTIFY_ZORDER_FLAG_TAG" val="3"/>
</p:tagLst>
</file>

<file path=ppt/tags/tag81.xml><?xml version="1.0" encoding="utf-8"?>
<p:tagLst xmlns:p="http://schemas.openxmlformats.org/presentationml/2006/main">
  <p:tag name="KSO_WM_TAG_VERSION" val="1.0"/>
  <p:tag name="KSO_WM_BEAUTIFY_FLAG" val="#wm#"/>
  <p:tag name="KSO_WM_UNIT_TYPE" val="i"/>
  <p:tag name="KSO_WM_UNIT_ID" val="diagram20208604_1*i*2"/>
  <p:tag name="KSO_WM_TEMPLATE_CATEGORY" val="diagram"/>
  <p:tag name="KSO_WM_TEMPLATE_INDEX" val="20208604"/>
  <p:tag name="KSO_WM_UNIT_INDEX" val="2"/>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65248d0e2eac4a16859a1c0559d33ac9"/>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4"/>
</p:tagLst>
</file>

<file path=ppt/tags/tag82.xml><?xml version="1.0" encoding="utf-8"?>
<p:tagLst xmlns:p="http://schemas.openxmlformats.org/presentationml/2006/main">
  <p:tag name="KSO_WM_TAG_VERSION" val="1.0"/>
  <p:tag name="KSO_WM_BEAUTIFY_FLAG" val="#wm#"/>
  <p:tag name="KSO_WM_UNIT_TYPE" val="i"/>
  <p:tag name="KSO_WM_UNIT_ID" val="diagram20208604_1*i*3"/>
  <p:tag name="KSO_WM_TEMPLATE_CATEGORY" val="diagram"/>
  <p:tag name="KSO_WM_TEMPLATE_INDEX" val="20208604"/>
  <p:tag name="KSO_WM_UNIT_INDEX" val="3"/>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d26b32aaa4d84b0dbd1030a6cabd7a68"/>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5"/>
</p:tagLst>
</file>

<file path=ppt/tags/tag83.xml><?xml version="1.0" encoding="utf-8"?>
<p:tagLst xmlns:p="http://schemas.openxmlformats.org/presentationml/2006/main">
  <p:tag name="KSO_WM_TAG_VERSION" val="1.0"/>
  <p:tag name="KSO_WM_BEAUTIFY_FLAG" val="#wm#"/>
  <p:tag name="KSO_WM_UNIT_TYPE" val="i"/>
  <p:tag name="KSO_WM_UNIT_ID" val="diagram20208604_1*i*4"/>
  <p:tag name="KSO_WM_TEMPLATE_CATEGORY" val="diagram"/>
  <p:tag name="KSO_WM_TEMPLATE_INDEX" val="20208604"/>
  <p:tag name="KSO_WM_UNIT_INDEX" val="4"/>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808fb1adb4d744cc9d369074d0507e4f"/>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6"/>
</p:tagLst>
</file>

<file path=ppt/tags/tag84.xml><?xml version="1.0" encoding="utf-8"?>
<p:tagLst xmlns:p="http://schemas.openxmlformats.org/presentationml/2006/main">
  <p:tag name="KSO_WM_TAG_VERSION" val="1.0"/>
  <p:tag name="KSO_WM_BEAUTIFY_FLAG" val="#wm#"/>
  <p:tag name="KSO_WM_UNIT_TYPE" val="i"/>
  <p:tag name="KSO_WM_UNIT_ID" val="diagram20208604_1*i*5"/>
  <p:tag name="KSO_WM_TEMPLATE_CATEGORY" val="diagram"/>
  <p:tag name="KSO_WM_TEMPLATE_INDEX" val="20208604"/>
  <p:tag name="KSO_WM_UNIT_INDEX" val="5"/>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060ccbb9a83241f2a52575c4e4f76136"/>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7"/>
</p:tagLst>
</file>

<file path=ppt/tags/tag85.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单击此处添加正文，文字是您思想的提炼，为了演示发布的良好效果，请言简意赅的阐述您的观点。您的内容已经简明扼要，字字珠玑，但信息却千丝万缕、错综复杂，需要用更多的文字来表述；但请您尽可能提炼思想的精髓。"/>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8604_1*f*1"/>
  <p:tag name="KSO_WM_TEMPLATE_CATEGORY" val="diagram"/>
  <p:tag name="KSO_WM_TEMPLATE_INDEX" val="20208604"/>
  <p:tag name="KSO_WM_UNIT_LAYERLEVEL" val="1"/>
  <p:tag name="KSO_WM_TAG_VERSION" val="1.0"/>
  <p:tag name="KSO_WM_BEAUTIFY_FLAG" val="#wm#"/>
  <p:tag name="KSO_WM_UNIT_DEFAULT_FONT" val="14;20;2"/>
  <p:tag name="KSO_WM_UNIT_BLOCK" val="0"/>
  <p:tag name="KSO_WM_UNIT_VALUE" val="588"/>
  <p:tag name="KSO_WM_UNIT_SHOW_EDIT_AREA_INDICATION" val="1"/>
  <p:tag name="KSO_WM_CHIP_GROUPID" val="5e6b05596848fb12bee65ac8"/>
  <p:tag name="KSO_WM_CHIP_XID" val="5e6b05596848fb12bee65aca"/>
  <p:tag name="KSO_WM_UNIT_DEC_AREA_ID" val="5557aaf2e9bc4b2499ccf5d271336ab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ff7d2160ef064691979e787d147d2e44"/>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60656e7a4054ed1e2fb7f9a0"/>
  <p:tag name="KSO_WM_TEMPLATE_ASSEMBLE_GROUPID" val="60656e7a4054ed1e2fb7f9a0"/>
  <p:tag name="WM_BEAUTIFY_ZORDER_FLAG_TAG" val="8"/>
</p:tagLst>
</file>

<file path=ppt/tags/tag86.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6-04-13T16:02:14&quot;,&quot;maxSize&quot;:{&quot;size1&quot;:20},&quot;minSize&quot;:{&quot;size1&quot;:11.2},&quot;normalSize&quot;:{&quot;size1&quot;:11.2},&quot;subLayout&quot;:[{&quot;id&quot;:&quot;2026-04-13T16:02:14&quot;,&quot;margin&quot;:{&quot;bottom&quot;:0.025999998673796654,&quot;left&quot;:1.2699999809265137,&quot;right&quot;:1.2699999809265137,&quot;top&quot;:0.4230000376701355},&quot;type&quot;:0},{&quot;id&quot;:&quot;2026-04-13T16:02:14&quot;,&quot;margin&quot;:{&quot;bottom&quot;:0.847000002861023,&quot;left&quot;:1.2699999809265137,&quot;right&quot;:1.2699999809265137,&quot;top&quot;:1.2699999809265137},&quot;type&quot;:0}],&quot;type&quot;:0}"/>
  <p:tag name="KSO_WM_SLIDE_RATIO" val="1.777778"/>
  <p:tag name="KSO_WM_SLIDE_BACKGROUND" val="[&quot;general&quot;]"/>
  <p:tag name="KSO_WM_SLIDE_BACKGROUND_TYPE" val="general"/>
  <p:tag name="KSO_WM_SLIDE_BK_DARK_LIGHT" val="2"/>
</p:tagLst>
</file>

<file path=ppt/tags/tag8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Lst>
</file>

<file path=ppt/tags/tag8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15"/>
  <p:tag name="KSO_WM_UNIT_TEXT_FILL_FORE_SCHEMECOLOR_INDEX" val="13"/>
  <p:tag name="KSO_WM_UNIT_TEXT_FILL_TYPE" val="1"/>
</p:tagLst>
</file>

<file path=ppt/tags/tag8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12*i*3"/>
  <p:tag name="KSO_WM_UNIT_LAYERLEVEL" val="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15"/>
  <p:tag name="KSO_WM_UNIT_TEXT_FILL_FORE_SCHEMECOLOR_INDEX" val="13"/>
  <p:tag name="KSO_WM_UNIT_TEXT_FILL_TYPE"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19129_7*l_h_i*1_1_2"/>
  <p:tag name="KSO_WM_TEMPLATE_CATEGORY" val="diagram"/>
  <p:tag name="KSO_WM_TEMPLATE_INDEX" val="20219129"/>
  <p:tag name="KSO_WM_UNIT_LAYERLEVEL" val="1_1_1"/>
  <p:tag name="KSO_WM_TAG_VERSION" val="1.0"/>
  <p:tag name="KSO_WM_BEAUTIFY_FLAG" val="#wm#"/>
  <p:tag name="KSO_WM_CHIP_GROUPID" val="60b9e79ad573a1aeab43c0e7"/>
  <p:tag name="KSO_WM_CHIP_XID" val="60b9e79ad573a1aeab43c0e8"/>
  <p:tag name="KSO_WM_ASSEMBLE_CHIP_INDEX" val="87ef87575b304f4e8af9a5de6f547598"/>
  <p:tag name="KSO_WM_UNIT_VALUE" val="1"/>
  <p:tag name="KSO_WM_UNIT_TEXT_FILL_FORE_SCHEMECOLOR_INDEX_BRIGHTNESS" val="0"/>
  <p:tag name="KSO_WM_UNIT_TEXT_FILL_FORE_SCHEMECOLOR_INDEX" val="14"/>
  <p:tag name="KSO_WM_UNIT_TEXT_FILL_TYPE" val="1"/>
  <p:tag name="KSO_WM_DIAGRAM_VIRTUALLY_FRAME" val="{&quot;height&quot;:390.79913385826774,&quot;left&quot;:108.78070866141732,&quot;top&quot;:127.5,&quot;width&quot;:742.4386614173227}"/>
</p:tagLst>
</file>

<file path=ppt/tags/tag9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4"/>
  <p:tag name="KSO_WM_UNIT_ID" val="_12*i*4"/>
  <p:tag name="KSO_WM_UNIT_LAYERLEVEL" val="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15"/>
  <p:tag name="KSO_WM_UNIT_TEXT_FILL_FORE_SCHEMECOLOR_INDEX" val="13"/>
  <p:tag name="KSO_WM_UNIT_TEXT_FILL_TYPE" val="1"/>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20058_1*i*1"/>
  <p:tag name="KSO_WM_TEMPLATE_CATEGORY" val="diagram"/>
  <p:tag name="KSO_WM_TEMPLATE_INDEX" val="20220058"/>
  <p:tag name="KSO_WM_UNIT_LAYERLEVEL" val="1"/>
  <p:tag name="KSO_WM_TAG_VERSION" val="1.0"/>
  <p:tag name="KSO_WM_BEAUTIFY_FLAG" val="#wm#"/>
  <p:tag name="KSO_WM_UNIT_BLOCK" val="0"/>
  <p:tag name="KSO_WM_UNIT_SM_LIMIT_TYPE" val="0"/>
  <p:tag name="KSO_WM_UNIT_DEC_AREA_ID" val="401453a90b9f4fd5b1215058b8a2f2e8"/>
  <p:tag name="KSO_WM_UNIT_DECORATE_INFO" val="{&quot;ReferentInfo&quot;:{&quot;Id&quot;:&quot;2d2094633d9c481aa0d84a95a0159686&quot;,&quot;X&quot;:{&quot;Pos&quot;:1},&quot;Y&quot;:{&quot;Pos&quot;:2}},&quot;DecorateInfoX&quot;:{&quot;Pos&quot;:1,&quot;IsAbs&quot;:true},&quot;DecorateInfoY&quot;:{&quot;Pos&quot;:0,&quot;IsAbs&quot;:true},&quot;DecorateInfoW&quot;:{&quot;IsAbs&quot;:true},&quot;DecorateInfoH&quot;:{&quot;IsAbs&quot;:true},&quot;whChangeMode&quot;:0}"/>
  <p:tag name="KSO_WM_UNIT_LINE_FORE_SCHEMECOLOR_INDEX_BRIGHTNESS" val="0"/>
  <p:tag name="KSO_WM_UNIT_LINE_FORE_SCHEMECOLOR_INDEX" val="5"/>
  <p:tag name="KSO_WM_UNIT_LINE_FILL_TYPE" val="2"/>
  <p:tag name="WM_BEAUTIFY_ZORDER_FLAG_TAG" val="1"/>
</p:tagLst>
</file>

<file path=ppt/tags/tag92.xml><?xml version="1.0" encoding="utf-8"?>
<p:tagLst xmlns:p="http://schemas.openxmlformats.org/presentationml/2006/main">
  <p:tag name="KSO_WM_UNIT_ISCONTENTSTITLE" val="0"/>
  <p:tag name="KSO_WM_UNIT_ISNUMDGMTITLE" val="0"/>
  <p:tag name="KSO_WM_UNIT_PRESET_TEXT" val="线型上下导航版"/>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20058_1*a*1"/>
  <p:tag name="KSO_WM_TEMPLATE_CATEGORY" val="diagram"/>
  <p:tag name="KSO_WM_TEMPLATE_INDEX" val="20220058"/>
  <p:tag name="KSO_WM_UNIT_LAYERLEVEL" val="1"/>
  <p:tag name="KSO_WM_TAG_VERSION" val="1.0"/>
  <p:tag name="KSO_WM_BEAUTIFY_FLAG" val="#wm#"/>
  <p:tag name="KSO_WM_UNIT_VALUE" val="27"/>
  <p:tag name="KSO_WM_UNIT_BLOCK" val="0"/>
  <p:tag name="KSO_WM_UNIT_SM_LIMIT_TYPE" val="2"/>
  <p:tag name="KSO_WM_UNIT_DEC_AREA_ID" val="2d2094633d9c481aa0d84a95a01596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TEXT_FILL_FORE_SCHEMECOLOR_INDEX_BRIGHTNESS" val="0"/>
  <p:tag name="KSO_WM_UNIT_TEXT_FILL_FORE_SCHEMECOLOR_INDEX" val="13"/>
  <p:tag name="KSO_WM_UNIT_TEXT_FILL_TYPE" val="1"/>
  <p:tag name="WM_BEAUTIFY_ZORDER_FLAG_TAG" val="2"/>
</p:tagLst>
</file>

<file path=ppt/tags/tag93.xml><?xml version="1.0" encoding="utf-8"?>
<p:tagLst xmlns:p="http://schemas.openxmlformats.org/presentationml/2006/main">
  <p:tag name="KSO_WM_TAG_VERSION" val="1.0"/>
  <p:tag name="KSO_WM_BEAUTIFY_FLAG" val="#wm#"/>
  <p:tag name="KSO_WM_UNIT_TYPE" val="i"/>
  <p:tag name="KSO_WM_UNIT_ID" val="diagram20208604_1*i*1"/>
  <p:tag name="KSO_WM_TEMPLATE_CATEGORY" val="diagram"/>
  <p:tag name="KSO_WM_TEMPLATE_INDEX" val="20208604"/>
  <p:tag name="KSO_WM_UNIT_INDEX" val="1"/>
  <p:tag name="KSO_WM_UNIT_HIGHLIGHT" val="0"/>
  <p:tag name="KSO_WM_UNIT_COMPATIBLE" val="0"/>
  <p:tag name="KSO_WM_UNIT_DIAGRAM_ISNUMVISUAL" val="0"/>
  <p:tag name="KSO_WM_UNIT_DIAGRAM_ISREFERUNIT" val="0"/>
  <p:tag name="KSO_WM_UNIT_LAYERLEVEL" val="1"/>
  <p:tag name="KSO_WM_UNIT_BLOCK" val="0"/>
  <p:tag name="KSO_WM_UNIT_SM_LIMIT_TYPE" val="2"/>
  <p:tag name="KSO_WM_UNIT_DEC_AREA_ID" val="e352ecb8f5b840f19a3cb857467d0e4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UNIT_TEXT_FILL_FORE_SCHEMECOLOR_INDEX_BRIGHTNESS" val="0"/>
  <p:tag name="KSO_WM_UNIT_TEXT_FILL_FORE_SCHEMECOLOR_INDEX" val="2"/>
  <p:tag name="KSO_WM_UNIT_TEXT_FILL_TYPE" val="1"/>
  <p:tag name="KSO_WM_UNIT_VALUE" val="864"/>
  <p:tag name="KSO_WM_TEMPLATE_ASSEMBLE_XID" val="60656e7a4054ed1e2fb7f9a0"/>
  <p:tag name="KSO_WM_TEMPLATE_ASSEMBLE_GROUPID" val="60656e7a4054ed1e2fb7f9a0"/>
  <p:tag name="WM_BEAUTIFY_ZORDER_FLAG_TAG" val="3"/>
</p:tagLst>
</file>

<file path=ppt/tags/tag94.xml><?xml version="1.0" encoding="utf-8"?>
<p:tagLst xmlns:p="http://schemas.openxmlformats.org/presentationml/2006/main">
  <p:tag name="KSO_WM_TAG_VERSION" val="1.0"/>
  <p:tag name="KSO_WM_BEAUTIFY_FLAG" val="#wm#"/>
  <p:tag name="KSO_WM_UNIT_TYPE" val="i"/>
  <p:tag name="KSO_WM_UNIT_ID" val="diagram20208604_1*i*2"/>
  <p:tag name="KSO_WM_TEMPLATE_CATEGORY" val="diagram"/>
  <p:tag name="KSO_WM_TEMPLATE_INDEX" val="20208604"/>
  <p:tag name="KSO_WM_UNIT_INDEX" val="2"/>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65248d0e2eac4a16859a1c0559d33ac9"/>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4"/>
</p:tagLst>
</file>

<file path=ppt/tags/tag95.xml><?xml version="1.0" encoding="utf-8"?>
<p:tagLst xmlns:p="http://schemas.openxmlformats.org/presentationml/2006/main">
  <p:tag name="KSO_WM_TAG_VERSION" val="1.0"/>
  <p:tag name="KSO_WM_BEAUTIFY_FLAG" val="#wm#"/>
  <p:tag name="KSO_WM_UNIT_TYPE" val="i"/>
  <p:tag name="KSO_WM_UNIT_ID" val="diagram20208604_1*i*3"/>
  <p:tag name="KSO_WM_TEMPLATE_CATEGORY" val="diagram"/>
  <p:tag name="KSO_WM_TEMPLATE_INDEX" val="20208604"/>
  <p:tag name="KSO_WM_UNIT_INDEX" val="3"/>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d26b32aaa4d84b0dbd1030a6cabd7a68"/>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5"/>
</p:tagLst>
</file>

<file path=ppt/tags/tag96.xml><?xml version="1.0" encoding="utf-8"?>
<p:tagLst xmlns:p="http://schemas.openxmlformats.org/presentationml/2006/main">
  <p:tag name="KSO_WM_TAG_VERSION" val="1.0"/>
  <p:tag name="KSO_WM_BEAUTIFY_FLAG" val="#wm#"/>
  <p:tag name="KSO_WM_UNIT_TYPE" val="i"/>
  <p:tag name="KSO_WM_UNIT_ID" val="diagram20208604_1*i*4"/>
  <p:tag name="KSO_WM_TEMPLATE_CATEGORY" val="diagram"/>
  <p:tag name="KSO_WM_TEMPLATE_INDEX" val="20208604"/>
  <p:tag name="KSO_WM_UNIT_INDEX" val="4"/>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808fb1adb4d744cc9d369074d0507e4f"/>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6"/>
</p:tagLst>
</file>

<file path=ppt/tags/tag97.xml><?xml version="1.0" encoding="utf-8"?>
<p:tagLst xmlns:p="http://schemas.openxmlformats.org/presentationml/2006/main">
  <p:tag name="KSO_WM_TAG_VERSION" val="1.0"/>
  <p:tag name="KSO_WM_BEAUTIFY_FLAG" val="#wm#"/>
  <p:tag name="KSO_WM_UNIT_TYPE" val="i"/>
  <p:tag name="KSO_WM_UNIT_ID" val="diagram20208604_1*i*5"/>
  <p:tag name="KSO_WM_TEMPLATE_CATEGORY" val="diagram"/>
  <p:tag name="KSO_WM_TEMPLATE_INDEX" val="20208604"/>
  <p:tag name="KSO_WM_UNIT_INDEX" val="5"/>
  <p:tag name="KSO_WM_UNIT_HIGHLIGHT" val="0"/>
  <p:tag name="KSO_WM_UNIT_COMPATIBLE" val="0"/>
  <p:tag name="KSO_WM_UNIT_DIAGRAM_ISNUMVISUAL" val="0"/>
  <p:tag name="KSO_WM_UNIT_DIAGRAM_ISREFERUNIT" val="0"/>
  <p:tag name="KSO_WM_UNIT_LAYERLEVEL" val="1"/>
  <p:tag name="KSO_WM_UNIT_BLOCK" val="0"/>
  <p:tag name="KSO_WM_UNIT_SM_LIMIT_TYPE" val="1"/>
  <p:tag name="KSO_WM_UNIT_DEC_AREA_ID" val="060ccbb9a83241f2a52575c4e4f76136"/>
  <p:tag name="KSO_WM_UNIT_DECORATE_INFO" val="{&quot;ReferentInfo&quot;:{&quot;Id&quot;:&quot;slide&quot;,&quot;X&quot;:{&quot;Pos&quot;:1},&quot;Y&quot;:{&quot;Pos&quot;:1}},&quot;DecorateInfoX&quot;:{&quot;Pos&quot;:1,&quot;IsAbs&quot;:true},&quot;DecorateInfoY&quot;:{&quot;Pos&quot;:1,&quot;IsAbs&quot;:true},&quot;DecorateInfoW&quot;:{&quot;IsAbs&quot;:true},&quot;DecorateInfoH&quot;:{&quot;IsAbs&quot;:true},&quot;whChangeMode&quot;:0}"/>
  <p:tag name="KSO_WM_CHIP_GROUPID" val="5ef20c07a491bb0086638b14"/>
  <p:tag name="KSO_WM_CHIP_XID" val="5ef20c07a491bb0086638b15"/>
  <p:tag name="KSO_WM_UNIT_LINE_FORE_SCHEMECOLOR_INDEX_BRIGHTNESS" val="0"/>
  <p:tag name="KSO_WM_UNIT_LINE_FORE_SCHEMECOLOR_INDEX" val="10"/>
  <p:tag name="KSO_WM_UNIT_LINE_FILL_TYPE" val="2"/>
  <p:tag name="KSO_WM_TEMPLATE_ASSEMBLE_XID" val="60656e7a4054ed1e2fb7f9a0"/>
  <p:tag name="KSO_WM_TEMPLATE_ASSEMBLE_GROUPID" val="60656e7a4054ed1e2fb7f9a0"/>
  <p:tag name="WM_BEAUTIFY_ZORDER_FLAG_TAG" val="7"/>
</p:tagLst>
</file>

<file path=ppt/tags/tag98.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单击此处添加正文，文字是您思想的提炼，为了演示发布的良好效果，请言简意赅的阐述您的观点。您的内容已经简明扼要，字字珠玑，但信息却千丝万缕、错综复杂，需要用更多的文字来表述；但请您尽可能提炼思想的精髓。"/>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8604_1*f*1"/>
  <p:tag name="KSO_WM_TEMPLATE_CATEGORY" val="diagram"/>
  <p:tag name="KSO_WM_TEMPLATE_INDEX" val="20208604"/>
  <p:tag name="KSO_WM_UNIT_LAYERLEVEL" val="1"/>
  <p:tag name="KSO_WM_TAG_VERSION" val="1.0"/>
  <p:tag name="KSO_WM_BEAUTIFY_FLAG" val="#wm#"/>
  <p:tag name="KSO_WM_UNIT_DEFAULT_FONT" val="14;20;2"/>
  <p:tag name="KSO_WM_UNIT_BLOCK" val="0"/>
  <p:tag name="KSO_WM_UNIT_VALUE" val="588"/>
  <p:tag name="KSO_WM_UNIT_SHOW_EDIT_AREA_INDICATION" val="1"/>
  <p:tag name="KSO_WM_CHIP_GROUPID" val="5e6b05596848fb12bee65ac8"/>
  <p:tag name="KSO_WM_CHIP_XID" val="5e6b05596848fb12bee65aca"/>
  <p:tag name="KSO_WM_UNIT_DEC_AREA_ID" val="5557aaf2e9bc4b2499ccf5d271336ab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ff7d2160ef064691979e787d147d2e44"/>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60656e7a4054ed1e2fb7f9a0"/>
  <p:tag name="KSO_WM_TEMPLATE_ASSEMBLE_GROUPID" val="60656e7a4054ed1e2fb7f9a0"/>
  <p:tag name="WM_BEAUTIFY_ZORDER_FLAG_TAG" val="8"/>
</p:tagLst>
</file>

<file path=ppt/tags/tag99.xml><?xml version="1.0" encoding="utf-8"?>
<p:tagLst xmlns:p="http://schemas.openxmlformats.org/presentationml/2006/main">
  <p:tag name="KSO_WM_SLIDE_ID" val="diagram20220058_1"/>
  <p:tag name="KSO_WM_TEMPLATE_SUBCATEGORY" val="25"/>
  <p:tag name="KSO_WM_TEMPLATE_MASTER_TYPE" val="0"/>
  <p:tag name="KSO_WM_TEMPLATE_COLOR_TYPE" val="0"/>
  <p:tag name="KSO_WM_SLIDE_ITEM_CNT" val="0"/>
  <p:tag name="KSO_WM_SLIDE_INDEX" val="1"/>
  <p:tag name="KSO_WM_TAG_VERSION" val="1.0"/>
  <p:tag name="KSO_WM_BEAUTIFY_FLAG" val="#wm#"/>
  <p:tag name="KSO_WM_TEMPLATE_CATEGORY" val="diagram"/>
  <p:tag name="KSO_WM_TEMPLATE_INDEX" val="20220058"/>
  <p:tag name="KSO_WM_SLIDE_LAYOUT" val="a_d"/>
  <p:tag name="KSO_WM_SLIDE_LAYOUT_CNT" val="1_1"/>
  <p:tag name="KSO_WM_SLIDE_TYPE" val="text"/>
  <p:tag name="KSO_WM_SLIDE_SUBTYPE" val="picTxt"/>
  <p:tag name="KSO_WM_SLIDE_LAYOUTTYPE" val="topbottom"/>
  <p:tag name="KSO_WM_SLIDE_SIZE" val="888*504"/>
  <p:tag name="KSO_WM_SLIDE_POSITION" val="36*12"/>
  <p:tag name="KSO_WM_SLIDE_LAYOUT_INFO" val="{&quot;backgroundInfo&quot;:[{&quot;bottom&quot;:0,&quot;bottomAbs&quot;:false,&quot;left&quot;:0,&quot;leftAbs&quot;:false,&quot;right&quot;:0,&quot;rightAbs&quot;:false,&quot;top&quot;:0,&quot;topAbs&quot;:false,&quot;type&quot;:&quot;general&quot;}],&quot;id&quot;:&quot;2026-04-13T16:02:14&quot;,&quot;maxSize&quot;:{&quot;size1&quot;:20},&quot;minSize&quot;:{&quot;size1&quot;:11.2},&quot;normalSize&quot;:{&quot;size1&quot;:11.2},&quot;subLayout&quot;:[{&quot;id&quot;:&quot;2026-04-13T16:02:14&quot;,&quot;margin&quot;:{&quot;bottom&quot;:0.025999998673796654,&quot;left&quot;:1.2699999809265137,&quot;right&quot;:1.2699999809265137,&quot;top&quot;:0.4230000376701355},&quot;type&quot;:0},{&quot;id&quot;:&quot;2026-04-13T16:02:14&quot;,&quot;margin&quot;:{&quot;bottom&quot;:0.847000002861023,&quot;left&quot;:1.2699999809265137,&quot;right&quot;:1.2699999809265137,&quot;top&quot;:1.2699999809265137},&quot;type&quot;:0}],&quot;type&quot;:0}"/>
  <p:tag name="KSO_WM_SLIDE_RATIO" val="1.777778"/>
  <p:tag name="KSO_WM_SLIDE_BACKGROUND" val="[&quot;general&quot;]"/>
  <p:tag name="KSO_WM_SLIDE_BACKGROUND_TYPE" val="general"/>
  <p:tag name="KSO_WM_SLIDE_BK_DARK_LIGHT" val="2"/>
</p:tagLst>
</file>

<file path=ppt/theme/theme1.xml><?xml version="1.0" encoding="utf-8"?>
<a:theme xmlns:a="http://schemas.openxmlformats.org/drawingml/2006/main" name="Office 主题​​">
  <a:themeElements>
    <a:clrScheme name="Office">
      <a:dk1>
        <a:srgbClr val="000000"/>
      </a:dk1>
      <a:lt1>
        <a:srgbClr val="FEF2E6"/>
      </a:lt1>
      <a:dk2>
        <a:srgbClr val="000000"/>
      </a:dk2>
      <a:lt2>
        <a:srgbClr val="FFFFFF"/>
      </a:lt2>
      <a:accent1>
        <a:srgbClr val="CD3629"/>
      </a:accent1>
      <a:accent2>
        <a:srgbClr val="D02626"/>
      </a:accent2>
      <a:accent3>
        <a:srgbClr val="CF4727"/>
      </a:accent3>
      <a:accent4>
        <a:srgbClr val="D74439"/>
      </a:accent4>
      <a:accent5>
        <a:srgbClr val="B62E24"/>
      </a:accent5>
      <a:accent6>
        <a:srgbClr val="CD5029"/>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5183</Words>
  <Application>WPS 演示</Application>
  <PresentationFormat>宽屏</PresentationFormat>
  <Paragraphs>167</Paragraphs>
  <Slides>25</Slides>
  <Notes>0</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25</vt:i4>
      </vt:variant>
    </vt:vector>
  </HeadingPairs>
  <TitlesOfParts>
    <vt:vector size="43" baseType="lpstr">
      <vt:lpstr>Arial</vt:lpstr>
      <vt:lpstr>宋体</vt:lpstr>
      <vt:lpstr>Wingdings</vt:lpstr>
      <vt:lpstr>Noto Sans SC Black</vt:lpstr>
      <vt:lpstr>Arial</vt:lpstr>
      <vt:lpstr>Noto Sans SC Medium</vt:lpstr>
      <vt:lpstr>微软雅黑</vt:lpstr>
      <vt:lpstr>汉仪旗黑-85S</vt:lpstr>
      <vt:lpstr>黑体</vt:lpstr>
      <vt:lpstr>Open Sans</vt:lpstr>
      <vt:lpstr>Montserrat Black</vt:lpstr>
      <vt:lpstr>Segoe UI</vt:lpstr>
      <vt:lpstr>Arial Unicode MS</vt:lpstr>
      <vt:lpstr>等线 Light</vt:lpstr>
      <vt:lpstr>等线</vt:lpstr>
      <vt:lpstr>Calibri</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zhangqishou</dc:creator>
  <cp:lastModifiedBy>17516533110</cp:lastModifiedBy>
  <cp:revision>19</cp:revision>
  <dcterms:created xsi:type="dcterms:W3CDTF">2025-10-20T11:38:00Z</dcterms:created>
  <dcterms:modified xsi:type="dcterms:W3CDTF">2026-06-03T01:01:30Z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IGC">
    <vt:lpwstr>{"Label":"1","ContentProducer":"001191110000802100433B10001","ProduceID":"08bc1e4d7e8443722df9ae0fa3b304ac_1776069207_9ea30eba07da6a523eb342e8f39897bb","ReservedCode1":"6c5af05d2c7430af850176cec73819a8512b9e6988e1bf27f39ad587cea2d80b","ContentPropagator":"001191110000802100433B10001","PropagateID":"08bc1e4d7e8443722df9ae0fa3b304ac_1776069207_9ea30eba07da6a523eb342e8f39897bb","ReservedCode2":"6c5af05d2c7430af850176cec73819a8512b9e6988e1bf27f39ad587cea2d80b"}</vt:lpwstr>
  </property>
  <property fmtid="{D5CDD505-2E9C-101B-9397-08002B2CF9AE}" pid="3" name="KSOProductBuildVer">
    <vt:lpwstr>2052-12.1.0.25865</vt:lpwstr>
  </property>
  <property fmtid="{D5CDD505-2E9C-101B-9397-08002B2CF9AE}" pid="4" name="ICV">
    <vt:lpwstr>189E583EF0DD47ECADDC09FF188CF076_12</vt:lpwstr>
  </property>
</Properties>
</file>